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6.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6"/>
  </p:notesMasterIdLst>
  <p:sldIdLst>
    <p:sldId id="334" r:id="rId2"/>
    <p:sldId id="257" r:id="rId3"/>
    <p:sldId id="335" r:id="rId4"/>
    <p:sldId id="258" r:id="rId5"/>
    <p:sldId id="259" r:id="rId6"/>
    <p:sldId id="336" r:id="rId7"/>
    <p:sldId id="260" r:id="rId8"/>
    <p:sldId id="337" r:id="rId9"/>
    <p:sldId id="338" r:id="rId10"/>
    <p:sldId id="339" r:id="rId11"/>
    <p:sldId id="340" r:id="rId12"/>
    <p:sldId id="341" r:id="rId13"/>
    <p:sldId id="356" r:id="rId14"/>
    <p:sldId id="342" r:id="rId15"/>
    <p:sldId id="343" r:id="rId16"/>
    <p:sldId id="345" r:id="rId17"/>
    <p:sldId id="344" r:id="rId18"/>
    <p:sldId id="346" r:id="rId19"/>
    <p:sldId id="347" r:id="rId20"/>
    <p:sldId id="348" r:id="rId21"/>
    <p:sldId id="279" r:id="rId22"/>
    <p:sldId id="280" r:id="rId23"/>
    <p:sldId id="349" r:id="rId24"/>
    <p:sldId id="281" r:id="rId25"/>
    <p:sldId id="350" r:id="rId26"/>
    <p:sldId id="351" r:id="rId27"/>
    <p:sldId id="352" r:id="rId28"/>
    <p:sldId id="353" r:id="rId29"/>
    <p:sldId id="354" r:id="rId30"/>
    <p:sldId id="355"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2192000" cy="6858000"/>
  <p:notesSz cx="6858000" cy="9144000"/>
  <p:embeddedFontLst>
    <p:embeddedFont>
      <p:font typeface="Cambria" panose="02040503050406030204" pitchFamily="18" charset="0"/>
      <p:regular r:id="rId47"/>
      <p:bold r:id="rId48"/>
      <p:italic r:id="rId49"/>
      <p:boldItalic r:id="rId50"/>
    </p:embeddedFont>
    <p:embeddedFont>
      <p:font typeface="Proxima Nova"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iDq/7bS0Aoku60+dGQvORZHwq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88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7:59.023"/>
    </inkml:context>
    <inkml:brush xml:id="br0">
      <inkml:brushProperty name="width" value="0.025" units="cm"/>
      <inkml:brushProperty name="height" value="0.025" units="cm"/>
      <inkml:brushProperty name="color" value="#E71224"/>
    </inkml:brush>
  </inkml:definitions>
  <inkml:trace contextRef="#ctx0" brushRef="#br0">1 147 24575,'258'0'0,"-14"0"0,3123 0 0,-2934-14 0,-91 1 0,1193 8 0,-857 7 0,2891-2 0,-3453-5 0,131-22 0,-234 25 0,665-54 0,-478 44 0,117-3 0,-311 15 0,360 2 0,-3 28 0,-328-25 0,455 48 0,-171-54-1365,-280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16.158"/>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43.244"/>
    </inkml:context>
    <inkml:brush xml:id="br0">
      <inkml:brushProperty name="width" value="0.05" units="cm"/>
      <inkml:brushProperty name="height" value="0.05" units="cm"/>
      <inkml:brushProperty name="color" value="#00A0D7"/>
    </inkml:brush>
  </inkml:definitions>
  <inkml:trace contextRef="#ctx0" brushRef="#br0">0 1 24575,'0'850'-1365,"0"-825"-5461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49.585"/>
    </inkml:context>
    <inkml:brush xml:id="br0">
      <inkml:brushProperty name="width" value="0.05" units="cm"/>
      <inkml:brushProperty name="height" value="0.05" units="cm"/>
      <inkml:brushProperty name="color" value="#00A0D7"/>
    </inkml:brush>
  </inkml:definitions>
  <inkml:trace contextRef="#ctx0" brushRef="#br0">329 0 24575,'-93'39'0,"66"-29"0,-1 1 0,-25 14 0,45-20 0,0 1 0,0-1 0,0 1 0,1 1 0,-1-1 0,2 1 0,-1 0 0,1 1 0,0 0 0,-5 9 0,3-4 0,2 2 0,0-1 0,0 1 0,2 0 0,0 0 0,0 0 0,1 0 0,1 1 0,1 0 0,0 23 0,1-35 0,1 0 0,-1-1 0,0 1 0,1 0 0,0-1 0,0 1 0,0-1 0,1 1 0,-1-1 0,1 0 0,-1 1 0,1-1 0,0 0 0,0 0 0,1 0 0,-1-1 0,1 1 0,-1 0 0,1-1 0,0 0 0,0 1 0,0-1 0,0 0 0,0-1 0,1 1 0,-1 0 0,0-1 0,1 0 0,4 1 0,8 2 0,1-1 0,1-1 0,-1-1 0,33-1 0,-37 0 0,23-1 0,13 2 0,0-3 0,0-2 0,56-12 0,-93 13 0,-1-2 0,0 1 0,0-1 0,-1-1 0,0 0 0,0 0 0,0-1 0,-1-1 0,0 1 0,0-1 0,-1-1 0,0 0 0,0 0 0,-1 0 0,0-1 0,-1 0 0,0-1 0,-1 1 0,0-1 0,0 0 0,-1 0 0,-1-1 0,0 1 0,-1-1 0,0 1 0,1-25 0,-3 32 0,0 0 0,-1-1 0,1 1 0,-1 0 0,0 0 0,-1 0 0,1-1 0,-1 1 0,1 0 0,-1 1 0,-1-1 0,1 0 0,0 1 0,-4-5 0,1 3 0,0 1 0,0-1 0,0 0 0,-1 1 0,0 0 0,0 1 0,0-1 0,-6-2 0,-9-1 0,0 0 0,0 1 0,0 1 0,-33-3 0,13 3 0,-73 0 0,101 5 0,0 1 0,0 0 0,0 1 0,1 1 0,-1 0 0,1 0 0,-1 1 0,1 1 0,1 0 0,-13 7 0,5 4-1365,6-1-5461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51.149"/>
    </inkml:context>
    <inkml:brush xml:id="br0">
      <inkml:brushProperty name="width" value="0.05" units="cm"/>
      <inkml:brushProperty name="height" value="0.05" units="cm"/>
      <inkml:brushProperty name="color" value="#00A0D7"/>
    </inkml:brush>
  </inkml:definitions>
  <inkml:trace contextRef="#ctx0" brushRef="#br0">0 1 24575,'0'5'0,"6"11"0,0 14 0,1 15 0,-2 11 0,-1 1 0,-2-5 0,-1-1 0,0-4 0,-1-5 0,-1-5 0,1-4 0,0-7-8191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57.053"/>
    </inkml:context>
    <inkml:brush xml:id="br0">
      <inkml:brushProperty name="width" value="0.05" units="cm"/>
      <inkml:brushProperty name="height" value="0.05" units="cm"/>
      <inkml:brushProperty name="color" value="#00A0D7"/>
    </inkml:brush>
  </inkml:definitions>
  <inkml:trace contextRef="#ctx0" brushRef="#br0">265 29 24575,'117'-7'0,"-48"2"0,-34 3 0,391-13 0,-415 15 0,0 1 0,1 0 0,-1 0 0,0 1 0,20 6 0,-26-6 0,-1-1 0,1 2 0,-1-1 0,0 0 0,0 1 0,0 0 0,-1 0 0,1 0 0,-1 0 0,1 1 0,-1-1 0,0 1 0,0 0 0,-1 0 0,1 0 0,1 5 0,3 8 0,-1 1 0,-1 0 0,-1 0 0,0 0 0,-2 0 0,2 36 0,0 101 0,-19 201 0,-45 155 0,-62 229-585,-22-6-68,132-674 647,-3 14 20,-73 405-48,71-355 148,-1 234-1,23-266 391,-1-50-237,-4 71-1,0-111-266,0 0 0,-1 1 0,1-1 0,-1 0 0,0 0 0,0 0 0,0 0 0,0 0 0,0 0 0,0 0 0,0 0 0,-1 0 0,1 0 0,-1 0 0,1-1 0,-1 1 0,0-1 0,0 1 0,1-1 0,-1 0 0,0 0 0,0 0 0,0 0 0,-1 0 0,1 0 0,0 0 0,0-1 0,-4 1 0,-7 2 0,-1-1 0,0-1 0,-25 0 0,6-1 0,-167 25 340,-19 1-2045,182-24-5121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43:19.463"/>
    </inkml:context>
    <inkml:brush xml:id="br0">
      <inkml:brushProperty name="width" value="0.05" units="cm"/>
      <inkml:brushProperty name="height" value="0.05" units="cm"/>
      <inkml:brushProperty name="color" value="#00A0D7"/>
    </inkml:brush>
  </inkml:definitions>
  <inkml:trace contextRef="#ctx0" brushRef="#br0">1321 2711 24575,'133'1'0,"43"3"0,92 3 0,618 28 0,48 1 0,5-30 0,-532-20 0,160-2 0,0 49 0,-250 13 0,103 12 0,51-14 0,583-19 0,-922-32 0,-1-6 0,164-36 0,-188 23 0,-2-4 0,-1-5 0,112-54 0,-166 63 0,-1-1 0,-2-3 0,-1-2 0,-2-1 0,-1-3 0,40-41 0,-28 17 0,-1-3 0,-4-1 0,60-101 0,-67 90 0,-3-3 0,-4-1 0,-3-1 0,-4-2 0,-3-2 0,19-111 0,-37 148 0,-3-1 0,-1 1 0,-3-1 0,-8-82 0,2 93 0,-1 1 0,-3 0 0,0 0 0,-3 1 0,-1 1 0,-29-56 0,18 48 0,-3 2 0,-2 0 0,-1 2 0,-2 1 0,-1 2 0,-2 1 0,-1 2 0,-2 1 0,-60-36 0,20 20 0,-3 3 0,-1 4 0,-2 4 0,-104-31 0,21 20-100,-2 7 0,-217-24 0,139 41-230,-249 10 0,-254 56-330,11 41 360,-976 192-148,1082-168 448,-3-24 0,-976 32 2286,1434-102-2245,-305 64 0,-100 71-41,539-137 0,1 3 0,-67 32 0,87-34 0,0 0 0,1 2 0,0 0 0,1 2 0,-34 34 0,29-22 0,3 0 0,0 2 0,2 0 0,-20 41 0,7-3 0,-26 76 0,45-101 0,1 1 0,3 1 0,1 0 0,-5 59 0,13-71 0,1 1 0,2-1 0,1 0 0,2 0 0,1 0 0,15 51 0,-13-65 0,1 0 0,1-1 0,0 0 0,2-1 0,0 0 0,1-1 0,1 0 0,0 0 0,23 20 0,6 1 0,2-1 0,58 36 0,6-7 0,210 93 0,-149-80 0,-22-17 0,-108-46 0,-8-3 0,-15-6 0,0 0 0,1-1 0,33 7 0,-15-8 0,68 0 0,-87-5 0,1-1 0,-1-1 0,1 0 0,-1-1 0,0-1 0,22-8 0,-30 7-136,0 1-1,1-2 1,-2 1-1,1-1 1,-1 0-1,1 0 1,-2-1-1,1 0 0,5-8 1,5-9-6690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04.841"/>
    </inkml:context>
    <inkml:brush xml:id="br0">
      <inkml:brushProperty name="width" value="0.05" units="cm"/>
      <inkml:brushProperty name="height" value="0.05" units="cm"/>
      <inkml:brushProperty name="color" value="#00A0D7"/>
    </inkml:brush>
  </inkml:definitions>
  <inkml:trace contextRef="#ctx0" brushRef="#br0">0 0 24575,'739'798'0,"-501"-514"-48,618 698-516,-283-397 444,-327-339 117,273 316 3,-18 24 0,-110-126 0,-80-116 238,184 225 259,-371-381-497,1 0 0,-101-162-1365,-2-8-5461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17.081"/>
    </inkml:context>
    <inkml:brush xml:id="br0">
      <inkml:brushProperty name="width" value="0.05" units="cm"/>
      <inkml:brushProperty name="height" value="0.05" units="cm"/>
      <inkml:brushProperty name="color" value="#00A0D7"/>
    </inkml:brush>
  </inkml:definitions>
  <inkml:trace contextRef="#ctx0" brushRef="#br0">123 833 24575,'1'-7'-687,"1"0"-1,0 0 0,0 0 0,1 0 1,-1 0-1,1 1 0,1 0 1,-1-1-1,1 1 0,0 0 0,8-8 1,4-8-33,24-51 2207,-33 57-1258,1 1 0,0 1 0,0-1 0,2 2 0,-1-1 0,2 1 0,16-16 0,18-5 2097,-33 27-1851,0-1 1,-1-1-1,-1 0 0,1 0 1,-1-1-1,15-20 0,-13 10-475,1 0 0,1 1 0,1 0 0,0 1 0,29-25 0,-23 26 0,26-29 0,-39 37 0,-1 1 0,-1-1 0,1-1 0,-2 1 0,1-1 0,5-13 0,-8 16 0,1 0 0,0 0 0,0 1 0,0-1 0,1 1 0,0 0 0,12-11 0,44-32 0,-40 39 0,-11 7 0,-10 3 0,0 0 0,0 0 0,0 0 0,0 0 0,-1 0 0,1 0 0,0 0 0,0 0 0,0 0 0,0 0 0,0 0 0,0 0 0,0 0 0,0 0 0,0 0 0,0 0 0,0 0 0,0 0 0,-1 0 0,1 0 0,0 0 0,0 1 0,0-1 0,0 0 0,0 0 0,0 0 0,0 0 0,0 0 0,0 0 0,0 0 0,0 0 0,0 0 0,0 0 0,0 0 0,0 1 0,0-1 0,0 0 0,0 0 0,0 0 0,0 0 0,0 0 0,0 0 0,0 0 0,0 0 0,0 0 0,0 0 0,0 0 0,0 0 0,0 1 0,0-1 0,0 0 0,0 0 0,1 0 0,-1 0 0,0 0 0,0 0 0,0 0 0,0 0 0,0 0 0,0 0 0,0 0 0,0 0 0,0 0 0,0 0 0,-73 68 0,-36 38 0,72-65 0,3 2 0,1 2 0,3 1 0,-33 65 0,32-53 0,-50 72 0,53-87 0,-10 22 0,28-46 0,0-1 0,-1-1 0,0 0 0,-2 0 0,0-1 0,-18 17 0,-3-1 0,23-21 0,0 0 0,-1 0 0,-22 13 0,34-23 9,-1 0-1,0-1 0,0 1 1,0 0-1,0-1 0,0 1 1,0-1-1,-1 1 0,1-1 1,0 0-1,0 1 0,0-1 0,0 0 1,0 0-1,-1 0 0,1 1 1,0-1-1,0 0 0,0-1 1,0 1-1,-1 0 0,1 0 1,0-1-1,0 1 0,0 0 1,0-1-1,0 1 0,0-1 1,0 1-1,0-1 0,0 0 1,0 1-1,0-1 0,0 0 1,0 0-1,0 0 0,0 0 1,1 1-1,-1-1 0,-1-2 1,0-2-223,1 0 1,-1 0 0,0 0-1,1 0 1,0 0 0,0-1-1,1-7 1,-1-12-6613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18.707"/>
    </inkml:context>
    <inkml:brush xml:id="br0">
      <inkml:brushProperty name="width" value="0.05" units="cm"/>
      <inkml:brushProperty name="height" value="0.05" units="cm"/>
      <inkml:brushProperty name="color" value="#00A0D7"/>
    </inkml:brush>
  </inkml:definitions>
  <inkml:trace contextRef="#ctx0" brushRef="#br0">0 363 24575,'0'-2'0,"1"0"0,-1 1 0,1-1 0,-1 0 0,1 0 0,-1 1 0,1-1 0,0 0 0,0 1 0,0-1 0,0 0 0,0 1 0,0 0 0,0-1 0,0 1 0,1 0 0,-1-1 0,3-1 0,5-5 0,34-33 0,1 3 0,95-65 0,-110 87 0,0 1 0,1 1 0,1 2 0,46-12 0,50-21 0,-124 44 0,0-1 0,1 0 0,0 0 0,0 1 0,0-1 0,0 1 0,0 0 0,0 0 0,0 1 0,6-1 0,-10 1 0,1 0 0,-1 0 0,0 0 0,1 0 0,-1 1 0,0-1 0,0 0 0,1 0 0,-1 0 0,0 0 0,0 1 0,1-1 0,-1 0 0,0 0 0,0 0 0,0 1 0,0-1 0,1 0 0,-1 1 0,0-1 0,0 0 0,0 0 0,0 1 0,0-1 0,0 0 0,0 1 0,1-1 0,-1 0 0,0 0 0,0 1 0,0-1 0,0 0 0,0 1 0,-1-1 0,1 0 0,0 1 0,0-1 0,0 0 0,0 0 0,0 1 0,0-1 0,0 0 0,-1 1 0,1-1 0,0 0 0,0 0 0,0 0 0,-1 1 0,-3 8 0,-1-1 0,-1 1 0,0-1 0,0 0 0,-12 12 0,-44 36 0,43-39 0,-17 15-341,-2-1 0,-1-2-1,-57 32 1,56-42-6485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23.235"/>
    </inkml:context>
    <inkml:brush xml:id="br0">
      <inkml:brushProperty name="width" value="0.05" units="cm"/>
      <inkml:brushProperty name="height" value="0.05" units="cm"/>
      <inkml:brushProperty name="color" value="#00A0D7"/>
    </inkml:brush>
  </inkml:definitions>
  <inkml:trace contextRef="#ctx0" brushRef="#br0">1 25 24575,'24'0'0,"44"0"0,119-10 0,121 2 0,79 2 0,38 7-2533,-9 3 2533,-30 7 0,-22 0 292,-32 0-292,-48-4 0,-33-1 0,-34-3 0,-35-7 0,-27-2 0,-31-1 0,-36 2-5950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25.019"/>
    </inkml:context>
    <inkml:brush xml:id="br0">
      <inkml:brushProperty name="width" value="0.05" units="cm"/>
      <inkml:brushProperty name="height" value="0.05" units="cm"/>
      <inkml:brushProperty name="color" value="#00A0D7"/>
    </inkml:brush>
  </inkml:definitions>
  <inkml:trace contextRef="#ctx0" brushRef="#br0">0 236 24575,'878'-38'-626,"-770"31"-165,343-23-1593,1091-60-4607,-751 78 13479,-414 10-3183,67-26-2062,-82 3-1487,-83 21-1121,-218 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18.954"/>
    </inkml:context>
    <inkml:brush xml:id="br0">
      <inkml:brushProperty name="width" value="0.025" units="cm"/>
      <inkml:brushProperty name="height" value="0.025" units="cm"/>
      <inkml:brushProperty name="color" value="#E71224"/>
    </inkml:brush>
  </inkml:definitions>
  <inkml:trace contextRef="#ctx0" brushRef="#br0">1 10267 24575,'42'-38'0,"-28"26"0,-1 0 0,0 0 0,19-26 0,68-84 0,-72 91 0,-1-1 0,-2-2 0,-1 0 0,32-61 0,-35 45 0,-17 38 0,0-1 0,1 2 0,1-1 0,0 0 0,0 1 0,1 0 0,1 1 0,0-1 0,0 2 0,11-11 0,-5 8 0,-2 0 0,1-1 0,-2 0 0,1-1 0,-2 0 0,0-1 0,-1 0 0,10-20 0,76-134 0,-86 153 0,2 0 0,17-19 0,-17 21 0,0 0 0,16-28 0,-9 14 0,1 0 0,1 1 0,1 1 0,36-34 0,-6 6 0,199-215 0,11-13 0,-18-17 0,36-110 0,-173 248 0,-24 35 0,135-191 0,-189 281 0,175-211 0,63-56 0,-16-12 0,-19 23 0,-160 205 0,319-403 0,-187 207 0,1-3 0,200-179 0,-262 310 0,-98 106 0,303-346 0,-36-29 0,-44-40 0,0 0 0,-197 356 0,4 3 0,101-108 0,12 24 0,28-31 0,-42 11 0,216-342 0,-326 452 0,4 3 0,124-136 0,33-2 0,-209 220-455,1 0 0,24-17 0,-9 12-6371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27.364"/>
    </inkml:context>
    <inkml:brush xml:id="br0">
      <inkml:brushProperty name="width" value="0.05" units="cm"/>
      <inkml:brushProperty name="height" value="0.05" units="cm"/>
      <inkml:brushProperty name="color" value="#00A0D7"/>
    </inkml:brush>
  </inkml:definitions>
  <inkml:trace contextRef="#ctx0" brushRef="#br0">0 11 24575,'5'0'0,"12"0"0,7-4 0,0-3-8191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28.266"/>
    </inkml:context>
    <inkml:brush xml:id="br0">
      <inkml:brushProperty name="width" value="0.05" units="cm"/>
      <inkml:brushProperty name="height" value="0.05" units="cm"/>
      <inkml:brushProperty name="color" value="#00A0D7"/>
    </inkml:brush>
  </inkml:definitions>
  <inkml:trace contextRef="#ctx0" brushRef="#br0">1 32 24575,'5'0'0,"6"0"0,17-6 0,13 0 0,9-1 0,2 2 0,-3 1 0,-5 2 0,-10 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29.116"/>
    </inkml:context>
    <inkml:brush xml:id="br0">
      <inkml:brushProperty name="width" value="0.05" units="cm"/>
      <inkml:brushProperty name="height" value="0.05" units="cm"/>
      <inkml:brushProperty name="color" value="#00A0D7"/>
    </inkml:brush>
  </inkml:definitions>
  <inkml:trace contextRef="#ctx0" brushRef="#br0">0 1 24575,'5'0'0,"12"0"0,12 0 0,2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29.989"/>
    </inkml:context>
    <inkml:brush xml:id="br0">
      <inkml:brushProperty name="width" value="0.05" units="cm"/>
      <inkml:brushProperty name="height" value="0.05" units="cm"/>
      <inkml:brushProperty name="color" value="#00A0D7"/>
    </inkml:brush>
  </inkml:definitions>
  <inkml:trace contextRef="#ctx0" brushRef="#br0">0 1 24575,'10'0'0,"23"0"0,56 5 0,37 2 0,8 4 0,-15 1 0,-17-2 0,-26-2-8191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31.554"/>
    </inkml:context>
    <inkml:brush xml:id="br0">
      <inkml:brushProperty name="width" value="0.05" units="cm"/>
      <inkml:brushProperty name="height" value="0.05" units="cm"/>
      <inkml:brushProperty name="color" value="#00A0D7"/>
    </inkml:brush>
  </inkml:definitions>
  <inkml:trace contextRef="#ctx0" brushRef="#br0">0 1 24575,'10'0'0,"28"5"0,43 7 0,17 5 0,11 1 0,-7-3 0,-16-4 0,-18-4 0,-20-3-8191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32.462"/>
    </inkml:context>
    <inkml:brush xml:id="br0">
      <inkml:brushProperty name="width" value="0.05" units="cm"/>
      <inkml:brushProperty name="height" value="0.05" units="cm"/>
      <inkml:brushProperty name="color" value="#00A0D7"/>
    </inkml:brush>
  </inkml:definitions>
  <inkml:trace contextRef="#ctx0" brushRef="#br0">0 18 24575,'10'0'0,"13"0"0,13 0 0,15 0 0,14 0 0,0 0 0,-5 0 0,-8 0 0,-13-5 0,1-1 0,-5-1-8191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33.269"/>
    </inkml:context>
    <inkml:brush xml:id="br0">
      <inkml:brushProperty name="width" value="0.05" units="cm"/>
      <inkml:brushProperty name="height" value="0.05" units="cm"/>
      <inkml:brushProperty name="color" value="#00A0D7"/>
    </inkml:brush>
  </inkml:definitions>
  <inkml:trace contextRef="#ctx0" brushRef="#br0">0 1 24575,'15'0'0,"20"0"0,38 0 0,18 0 0,7 0 0,2 0 0,-11 0 0,-20 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34.298"/>
    </inkml:context>
    <inkml:brush xml:id="br0">
      <inkml:brushProperty name="width" value="0.05" units="cm"/>
      <inkml:brushProperty name="height" value="0.05" units="cm"/>
      <inkml:brushProperty name="color" value="#00A0D7"/>
    </inkml:brush>
  </inkml:definitions>
  <inkml:trace contextRef="#ctx0" brushRef="#br0">1 24 24575,'79'0'0,"57"0"0,9 0-9830,-5 0 8340,-16 0 1490,-19 0 2817,-18 0-2817,-23-5-2817,-14-2 2817,-9 0 0,-12 2 3129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38.204"/>
    </inkml:context>
    <inkml:brush xml:id="br0">
      <inkml:brushProperty name="width" value="0.05" units="cm"/>
      <inkml:brushProperty name="height" value="0.05" units="cm"/>
      <inkml:brushProperty name="color" value="#00A0D7"/>
    </inkml:brush>
  </inkml:definitions>
  <inkml:trace contextRef="#ctx0" brushRef="#br0">3775 2213 24575,'-244'15'0,"190"-10"0,-201 23 0,48 0 0,1 9 0,-316 100 0,429-104 0,2 4 0,-113 63 0,146-66 0,1 3 0,2 2 0,2 2 0,-54 55 0,53-41 0,4 2 0,1 2 0,4 3 0,2 1 0,2 2 0,4 2 0,3 1 0,-39 111 0,-2 53 0,-89 230 0,-175 182-4342,101-213 1833,50-16 2170,158-333 340,3 1-1,4 2 1,-14 104-1,25-77 0,5 1 0,4 0 0,25 221 0,-2-205 0,5-2 0,6-1 0,57 152 0,5-48 0,234 420 0,-265-546-13,5-4 0,4-2-1,4-3 1,4-4 0,171 152-1,-138-155-51,4-4 0,3-5 0,220 107 0,-131-92-5,337 102 0,-306-128 70,3-11 0,1-11 0,3-10 0,249 3 0,294-53 3162,-581-6-1581,365-85 0,-363 49-1435,-3-10-1,-3-8 1,204-107-1,-128 31-589,-8-12-1,-7-12 1,459-394-1,-313 173 293,27-107 152,-227 227-468,-11-9 0,-14-8 0,-12-8-1,-14-8 1,-13-6 0,182-573 0,-163 201 468,-90 36 0,-74 63-176,-65 83-527,38 382 615,-59-171 0,61 228 95,-3 2 1,-3 1-1,-2 1 0,-3 2 1,-2 1-1,-3 2 1,-2 1-1,-3 3 0,-50-48 1,-2 12 80,-5 4 1,-3 5-1,-121-70 0,-365-165-70,334 199-18,-5 11 0,-355-92 0,-731-75 0,719 189 0,453 71 0,-281 16 0,227 20 0,-369 89 0,320-38 0,3 11 0,-321 151 0,417-157 105,-296 185-1,427-233 493,2 1 0,-81 79 0,100-83-8,0 0 1,2 2-1,2 1 0,-37 67 1,40-58-341,1 2 1,2 1 0,-17 74-1,20-50 68,-8 127 0,7 15-1682,11-160-5461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54.922"/>
    </inkml:context>
    <inkml:brush xml:id="br0">
      <inkml:brushProperty name="width" value="0.05" units="cm"/>
      <inkml:brushProperty name="height" value="0.05" units="cm"/>
      <inkml:brushProperty name="color" value="#00A0D7"/>
    </inkml:brush>
  </inkml:definitions>
  <inkml:trace contextRef="#ctx0" brushRef="#br0">0 0 24575,'698'12'0,"-251"-2"0,67-6 0,255 5 0,99 53 0,-407-22 0,381 33 0,-354-47-7018,-455-26 5845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13.648"/>
    </inkml:context>
    <inkml:brush xml:id="br0">
      <inkml:brushProperty name="width" value="0.025" units="cm"/>
      <inkml:brushProperty name="height" value="0.025" units="cm"/>
      <inkml:brushProperty name="color" value="#E71224"/>
    </inkml:brush>
  </inkml:definitions>
  <inkml:trace contextRef="#ctx0" brushRef="#br0">0 0 24575,'1'23'0,"1"0"0,8 38 0,-4-29 0,133 545 0,-127-534 0,2-1 0,32 64 0,-44-101 0,1 0 0,0 0 0,0 0 0,1-1 0,-1 1 0,1-1 0,0 0 0,0 0 0,0 0 0,6 3 0,-8-6 0,0 0 0,0 0 0,0 0 0,1 0 0,-1 0 0,0-1 0,1 1 0,-1-1 0,1 0 0,-1 0 0,0 1 0,1-2 0,-1 1 0,1 0 0,-1 0 0,1-1 0,-1 1 0,0-1 0,1 0 0,-1 0 0,0 0 0,0 0 0,0 0 0,0 0 0,3-2 0,2-2 0,-1 0 0,1-1 0,-1 0 0,0 0 0,-1 0 0,1-1 0,-1 0 0,6-11 0,30-66 0,-35 70 0,13-32 0,-2-1 0,20-90 0,-30 100 0,-2 1 0,-1-1 0,-2 0 0,-4-58 0,-4 62 0,1 25 0,0 15 0,0 24 0,2 35 0,12 125 0,25 71 0,-27-212 0,9 55 0,44 289 0,22-4 0,-66-336-1365,-3-17-5461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56.685"/>
    </inkml:context>
    <inkml:brush xml:id="br0">
      <inkml:brushProperty name="width" value="0.05" units="cm"/>
      <inkml:brushProperty name="height" value="0.05" units="cm"/>
      <inkml:brushProperty name="color" value="#00A0D7"/>
    </inkml:brush>
  </inkml:definitions>
  <inkml:trace contextRef="#ctx0" brushRef="#br0">1 1 24575,'1164'24'0,"-888"-8"0,884 33 0,-588-32 0,-277-7 0,466 38 0,-469-35-1365,-259-13-5461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59.671"/>
    </inkml:context>
    <inkml:brush xml:id="br0">
      <inkml:brushProperty name="width" value="0.05" units="cm"/>
      <inkml:brushProperty name="height" value="0.05" units="cm"/>
      <inkml:brushProperty name="color" value="#00A0D7"/>
    </inkml:brush>
  </inkml:definitions>
  <inkml:trace contextRef="#ctx0" brushRef="#br0">5585 26 24575,'-128'-10'0,"102"9"0,-157-5 0,-124 1 0,-99 1 0,-1519 71-1479,1531-29 1184,76 8 325,201-25 41,-141 45 1,196-44-70,0 2 0,1 2 0,-95 58 0,-158 151 863,156-109-357,-292 210-288,426-318-220,0 1 0,1 2 0,2 0 0,0 1 0,1 2 0,-28 41 0,37-45 0,0 0 0,1 1 0,1 0 0,1 1 0,1 0 0,1 0 0,1 0 0,1 1 0,-2 34 0,5-15 0,2-1 0,2 1 0,15 74 0,44 126 0,-53-209 0,130 400 0,-85-294 0,76 140 0,-90-209 0,2-3 0,4-1 0,2-2 0,3-2 0,108 100 0,-78-92 0,3-4 0,3-3 0,173 94 0,-159-108 0,2-4 0,123 36 0,220 37 0,-68-42 0,550 39 0,-608-98 0,1-14 0,531-63 0,-290-25-480,616-175 0,-396 28 486,-548 149-54,284-144 0,-411 171 37,-2-4 0,100-79 0,-155 101 40,-1-2 0,-3-3 0,-1-1 0,-3-3 0,65-90 1,-91 112 41,-2 0 1,-1-1 0,-1 0-1,-2-1 1,0 0 0,-2 0 0,10-57-1,-13 43-4,-2 0 0,-2-1 0,-1 1 0,-13-81 0,1 54-67,-4 0 0,-2 1 0,-4 1 0,-2 2 0,-3 0 0,-3 1 0,-3 2 0,-2 1 0,-3 2 0,-72-86 0,48 78 0,-2 2 0,-3 3 0,-3 3 0,-2 3 0,-97-56 0,76 59 0,-2 4 0,-2 4 0,-2 4 0,-133-34 0,-72 4 0,-752-83-1978,-22 76-1697,149 62 1976,529 17 4192,166 0 1236,222-1-3384,0 0 1,0 1 0,-22 7 0,26-6-369,1-1 0,-1 0 0,0 0 0,0-1 0,0 0 0,0-1 0,1 1 0,-1-1 0,0-1 0,-14-2 0,20 3-34,0-2 0,-1 1 1,1 0-1,0 0 0,0-1 0,0 1 0,0-1 0,0 0 0,0 0 0,0 1 0,1-1 1,-1-1-1,0 1 0,1 0 0,0 0 0,-1 0 0,1-1 0,0 1 0,0 0 1,1-1-1,-1 1 0,0-1 0,0-2 0,-2-17-6769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6.049"/>
    </inkml:context>
    <inkml:brush xml:id="br0">
      <inkml:brushProperty name="width" value="0.05" units="cm"/>
      <inkml:brushProperty name="height" value="0.05" units="cm"/>
      <inkml:brushProperty name="color" value="#00A0D7"/>
    </inkml:brush>
  </inkml:definitions>
  <inkml:trace contextRef="#ctx0" brushRef="#br0">0 0 24575,'10'0'0,"23"0"0,35 0 0,27 0 0,27 0 0,7 0 0,-13 0 0,-17 0 0,-15 0 0,-21 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7.364"/>
    </inkml:context>
    <inkml:brush xml:id="br0">
      <inkml:brushProperty name="width" value="0.05" units="cm"/>
      <inkml:brushProperty name="height" value="0.05" units="cm"/>
      <inkml:brushProperty name="color" value="#00A0D7"/>
    </inkml:brush>
  </inkml:definitions>
  <inkml:trace contextRef="#ctx0" brushRef="#br0">1 0 24575,'15'0'0,"29"0"0,38 5 0,24 1 0,9 5 0,-5 1 0,-16-2 0,-24-3-8191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8.234"/>
    </inkml:context>
    <inkml:brush xml:id="br0">
      <inkml:brushProperty name="width" value="0.05" units="cm"/>
      <inkml:brushProperty name="height" value="0.05" units="cm"/>
      <inkml:brushProperty name="color" value="#00A0D7"/>
    </inkml:brush>
  </inkml:definitions>
  <inkml:trace contextRef="#ctx0" brushRef="#br0">1 0 24575,'20'0'0,"26"0"0,40 0 0,25 0 0,14 5 0,-9 2 0,-20 0 0,-21-2 0,-23-2-8191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9.170"/>
    </inkml:context>
    <inkml:brush xml:id="br0">
      <inkml:brushProperty name="width" value="0.05" units="cm"/>
      <inkml:brushProperty name="height" value="0.05" units="cm"/>
      <inkml:brushProperty name="color" value="#00A0D7"/>
    </inkml:brush>
  </inkml:definitions>
  <inkml:trace contextRef="#ctx0" brushRef="#br0">1 0 24575,'19'0'0,"47"0"0,32 0 0,24 0 0,-4 0 0,-17 0 0,-15 5 0,-18 2 0,-21 0-8191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50.986"/>
    </inkml:context>
    <inkml:brush xml:id="br0">
      <inkml:brushProperty name="width" value="0.05" units="cm"/>
      <inkml:brushProperty name="height" value="0.05" units="cm"/>
      <inkml:brushProperty name="color" value="#00A0D7"/>
    </inkml:brush>
  </inkml:definitions>
  <inkml:trace contextRef="#ctx0" brushRef="#br0">1 1 24575,'61'3'0,"0"3"0,0 3 0,0 3 0,66 21 0,-105-27 0,0 1 0,0 1 0,-1 1 0,29 16 0,-40-18 0,0-1 0,-1 1 0,0 1 0,-1 0 0,1 0 0,-2 0 0,1 1 0,-1 1 0,0-1 0,-1 1 0,5 11 0,2 6 0,-2 0 0,-1 1 0,-2 1 0,8 44 0,7 123 0,-20-172 0,20 320 0,24 208 0,-15-330 0,14 123 0,-44-326 0,0 2 0,0 1 0,-2 31 0,0-47 0,-1 0 0,0 0 0,0 0 0,0 0 0,-1-1 0,0 1 0,0 0 0,-1-1 0,1 1 0,-1-1 0,0 0 0,-1 0 0,-5 7 0,-9 5 0,-1 0 0,0-1 0,-1-1 0,-1 0 0,-1-2 0,0-1 0,0 0 0,-1-2 0,-1-1 0,0 0 0,-28 5 0,30-10-136,0-2-1,0 0 1,0-2-1,0 0 1,0-1-1,0-1 1,1-2-1,-1 0 0,-31-10 1,13-1-6690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53.184"/>
    </inkml:context>
    <inkml:brush xml:id="br0">
      <inkml:brushProperty name="width" value="0.05" units="cm"/>
      <inkml:brushProperty name="height" value="0.05" units="cm"/>
      <inkml:brushProperty name="color" value="#00A0D7"/>
    </inkml:brush>
  </inkml:definitions>
  <inkml:trace contextRef="#ctx0" brushRef="#br0">1 893 24575,'8'-5'0,"-1"0"0,0-1 0,1 0 0,-2 0 0,1 0 0,-1-1 0,7-9 0,17-17 0,39-35 0,4 3 0,2 4 0,3 3 0,3 4 0,2 3 0,2 4 0,94-38 0,-57 36 0,1 7 0,218-47 0,-235 70 0,0 5 0,1 5 0,190 7 0,-252 4 0,27 2 0,85 16 0,-143-18 0,82 14 0,-105-16 0,1-1 0,-1 1 0,1-2 0,-1 1 0,1-1 0,-1 0 0,-7-4 0,-61-28 0,47 20 0,20 9 0,-1 0 0,2-1 0,-1 0 0,1 0 0,0-1 0,-14-13 0,17 9 0,8 6 0,-1 5 0,1 0 0,-1 0 0,0 0 0,1 0 0,-1 0 0,0 0 0,1 0 0,-1 0 0,0 1 0,0-1 0,1 1 0,-1-1 0,0 1 0,2 0 0,5 3 0,0 1 0,0 0 0,-1 0 0,1 1 0,-1 0 0,-1 0 0,1 1 0,-1 0 0,0 0 0,0 0 0,-1 1 0,0-1 0,0 1 0,-1 1 0,0-1 0,-1 1 0,1-1 0,-2 1 0,3 12 0,-3-11 0,-1 1 0,0-1 0,0 1 0,-1-1 0,0 1 0,-1 0 0,-1-1 0,1 1 0,-2-1 0,1 0 0,-1 1 0,-1-1 0,0-1 0,0 1 0,-1 0 0,-10 13 0,-13 16-682,-43 45-1,44-58-6143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1.364"/>
    </inkml:context>
    <inkml:brush xml:id="br0">
      <inkml:brushProperty name="width" value="0.05" units="cm"/>
      <inkml:brushProperty name="height" value="0.05" units="cm"/>
      <inkml:brushProperty name="color" value="#00A0D7"/>
    </inkml:brush>
  </inkml:definitions>
  <inkml:trace contextRef="#ctx0" brushRef="#br0">0 1 24575,'11'0'0,"17"0"0,29 0 0,20 0 0,12 0 0,-5 0 0,-16 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2.201"/>
    </inkml:context>
    <inkml:brush xml:id="br0">
      <inkml:brushProperty name="width" value="0.05" units="cm"/>
      <inkml:brushProperty name="height" value="0.05" units="cm"/>
      <inkml:brushProperty name="color" value="#00A0D7"/>
    </inkml:brush>
  </inkml:definitions>
  <inkml:trace contextRef="#ctx0" brushRef="#br0">0 1 24575,'15'5'0,"20"2"0,33 4 0,16 1 0,-2-2 0,-10-2 0,-11-4 0,-18-1-8191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15.592"/>
    </inkml:context>
    <inkml:brush xml:id="br0">
      <inkml:brushProperty name="width" value="0.025" units="cm"/>
      <inkml:brushProperty name="height" value="0.025" units="cm"/>
      <inkml:brushProperty name="color" value="#E71224"/>
    </inkml:brush>
  </inkml:definitions>
  <inkml:trace contextRef="#ctx0" brushRef="#br0">155 256 24575,'24'-11'0,"1"0"0,-1 2 0,44-10 0,-62 17 0,538-122 0,-376 90 0,45-10 0,-191 42 0,-22 2 0,0 0 0,0 1 0,0-1 0,0 0 0,0 0 0,0 0 0,0 0 0,0 0 0,1 0 0,-1 0 0,0 0 0,0 0 0,0 1 0,0-1 0,0 0 0,0 0 0,0 0 0,0 0 0,0 0 0,0 0 0,0 0 0,0 0 0,0 1 0,0-1 0,0 0 0,0 0 0,0 0 0,0 0 0,0 0 0,0 0 0,0 0 0,0 1 0,0-1 0,0 0 0,0 0 0,-1 0 0,1 0 0,0 0 0,0 0 0,0 0 0,0 0 0,0 0 0,0 0 0,0 1 0,0-1 0,0 0 0,0 0 0,-1 0 0,1 0 0,0 0 0,0 0 0,0 0 0,0 0 0,0 0 0,0 0 0,0 0 0,-1 0 0,1 0 0,0 0 0,0 0 0,0 0 0,0 0 0,0 0 0,0 0 0,0 0 0,0 0 0,-1 0 0,1 0 0,-37 15 0,-382 117 0,-14-19 0,318-84 0,90-23 0,-1 1 0,1 1 0,1 1 0,-40 21 0,59-27 0,-1 1 0,1-1 0,0 1 0,0 0 0,0 0 0,1 1 0,-1-1 0,1 1 0,0 0 0,0 0 0,1 1 0,0-1 0,0 1 0,0 0 0,0-1 0,1 1 0,0 0 0,0 1 0,1-1 0,0 0 0,0 0 0,0 1 0,1-1 0,0 10 0,3-1 0,0-1 0,0 1 0,2-1 0,0 0 0,0 0 0,1-1 0,1 0 0,9 14 0,-9-13 0,-5-12 0,-1 1 0,0-1 0,1 1 0,-1-1 0,1 0 0,0 0 0,0 0 0,-1 0 0,1 0 0,1 0 0,-1 0 0,0-1 0,0 1 0,1-1 0,2 2 0,-2-2 0,0-1 0,0 1 0,1-1 0,-1 0 0,0 0 0,0 0 0,0-1 0,1 1 0,-1-1 0,0 1 0,0-1 0,0 0 0,4-2 0,103-45 0,0-2 0,-45 29 0,0 3 0,1 2 0,1 4 0,121-8 0,-163 18 0,-1 2 0,1 1 0,-1 1 0,1 1 0,25 6 0,-40-7 0,-1 1 0,1 0 0,-1 1 0,0 0 0,0 1 0,-1-1 0,1 2 0,-1-1 0,0 1 0,0 0 0,-1 1 0,0 0 0,0 0 0,-1 0 0,8 12 0,-6-5 0,0 0 0,-1 1 0,-1-1 0,0 2 0,-1-1 0,0 1 0,-2-1 0,0 1 0,2 26 0,-4-33 0,-1 0 0,0 0 0,0 0 0,-1 0 0,-1 0 0,1 0 0,-1 0 0,-1 0 0,1-1 0,-2 1 0,1-1 0,-1 1 0,0-1 0,-1-1 0,0 1 0,0-1 0,0 1 0,-11 9 0,7-10 0,0 0 0,0-1 0,-1 0 0,0 0 0,0-1 0,-21 7 0,2-3 0,-40 8 0,6-6 0,1-3 0,-1-2 0,0-3 0,-1-3 0,1-2 0,0-4 0,1-2 0,-68-18 0,58 4-1365,21 0-5461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2.988"/>
    </inkml:context>
    <inkml:brush xml:id="br0">
      <inkml:brushProperty name="width" value="0.05" units="cm"/>
      <inkml:brushProperty name="height" value="0.05" units="cm"/>
      <inkml:brushProperty name="color" value="#00A0D7"/>
    </inkml:brush>
  </inkml:definitions>
  <inkml:trace contextRef="#ctx0" brushRef="#br0">0 0 24575,'20'0'0,"26"5"0,36 7 0,23 1 0,8-2 0,-14-3-8191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0:44.857"/>
    </inkml:context>
    <inkml:brush xml:id="br0">
      <inkml:brushProperty name="width" value="0.05" units="cm"/>
      <inkml:brushProperty name="height" value="0.05" units="cm"/>
      <inkml:brushProperty name="color" value="#00A0D7"/>
    </inkml:brush>
  </inkml:definitions>
  <inkml:trace contextRef="#ctx0" brushRef="#br0">0 1 24575,'10'0'0,"43"0"0,37 0 0,29 0 0,3 0 0,-14 5 0,-24 1-8191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1:05.327"/>
    </inkml:context>
    <inkml:brush xml:id="br0">
      <inkml:brushProperty name="width" value="0.05" units="cm"/>
      <inkml:brushProperty name="height" value="0.05" units="cm"/>
      <inkml:brushProperty name="color" value="#00A0D7"/>
    </inkml:brush>
  </inkml:definitions>
  <inkml:trace contextRef="#ctx0" brushRef="#br0">0 237 24575,'1'-1'0,"-1"0"0,1 0 0,-1 0 0,0 0 0,1 0 0,0 0 0,-1 0 0,1 1 0,-1-1 0,1 0 0,0 1 0,0-1 0,-1 0 0,1 1 0,0-1 0,0 1 0,0-1 0,0 1 0,-1-1 0,1 1 0,0 0 0,0-1 0,0 1 0,2 0 0,27-7 0,-26 6 0,33 0 0,-30 1 0,1 0 0,-1 0 0,0-1 0,0 0 0,11-2 0,29-12 0,39-12 0,97-17 0,133 14 0,-207 24 0,129-24 0,-232 29 0,91-19 0,1 5 0,100-3 0,74 29 0,0 22 0,111 7 0,-139-34 0,27 2 0,-212-3 0,0 3 0,-1 2 0,85 27 0,-81-11-1365,-39-16-5461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1:07.203"/>
    </inkml:context>
    <inkml:brush xml:id="br0">
      <inkml:brushProperty name="width" value="0.05" units="cm"/>
      <inkml:brushProperty name="height" value="0.05" units="cm"/>
      <inkml:brushProperty name="color" value="#00A0D7"/>
    </inkml:brush>
  </inkml:definitions>
  <inkml:trace contextRef="#ctx0" brushRef="#br0">209 1 24575,'0'97'0,"-3"247"0,-30 1 0,-85 318-11826,117-657 11661,-36 238-2236,20 0 9253,19-135-1088,-1-46-6702,-1-21-4539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1:08.736"/>
    </inkml:context>
    <inkml:brush xml:id="br0">
      <inkml:brushProperty name="width" value="0.05" units="cm"/>
      <inkml:brushProperty name="height" value="0.05" units="cm"/>
      <inkml:brushProperty name="color" value="#00A0D7"/>
    </inkml:brush>
  </inkml:definitions>
  <inkml:trace contextRef="#ctx0" brushRef="#br0">0 0 24575,'11'34'0,"26"215"-5422,-27-152 2404,4 22 2150,50 452 1164,-20 7 1486,-46-341 3286,-1-91-4271,3-115-7623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1:12.704"/>
    </inkml:context>
    <inkml:brush xml:id="br0">
      <inkml:brushProperty name="width" value="0.05" units="cm"/>
      <inkml:brushProperty name="height" value="0.05" units="cm"/>
      <inkml:brushProperty name="color" value="#00A0D7"/>
    </inkml:brush>
  </inkml:definitions>
  <inkml:trace contextRef="#ctx0" brushRef="#br0">0 1 24575,'7'4'0,"0"1"0,0 0 0,0 0 0,-1 0 0,9 11 0,2 0 0,46 48 0,89 117 0,36 91 0,-126-167 0,-5 1 0,-5 4 0,-4 1 0,-5 3 0,38 161 0,-61-207 0,2-1 0,54 110 0,-65-155 0,19 25 0,-16-28 0,16 34 0,-22-37 0,0 0 0,1-1 0,1-1 0,0 0 0,1 0 0,1-1 0,0 0 0,1-1 0,23 17 0,-17-15 0,1-2 0,0-1 0,1 0 0,0-2 0,0 0 0,42 10 0,99 16 0,1-7 0,1-8 0,266 0 0,-263-6 0,-25 0 0,-92-12 0,-1 3 0,61 12 0,-26-2 0,170 7 0,-240-22 0,67 8 0,0 2 0,127 34 0,-147-31 0,75 5 0,-81-12 0,139 9 0,201-12 0,-205-5 0,-143 0 0,0-2 0,-1-2 0,1-2 0,52-17 0,-81 19 0,0-2 0,-1 0 0,1-1 0,-2 0 0,0-2 0,21-16 0,42-26 0,-69 48 0,0 0 0,0 0 0,0 1 0,1 1 0,0 0 0,17-3 0,-1 3-258,50 4 1,-63-1-593,17 1-5976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51:15.153"/>
    </inkml:context>
    <inkml:brush xml:id="br0">
      <inkml:brushProperty name="width" value="0.05" units="cm"/>
      <inkml:brushProperty name="height" value="0.05" units="cm"/>
      <inkml:brushProperty name="color" value="#00A0D7"/>
    </inkml:brush>
  </inkml:definitions>
  <inkml:trace contextRef="#ctx0" brushRef="#br0">0 1 24575,'135'6'0,"168"29"0,-126-12 0,1515 63 0,-858-108 0,-51 11 0,-652 11 0,-118 0 0,-1 0 0,1 1 0,-1 0 0,0 1 0,0 0 0,1 1 0,-1 0 0,-1 1 0,1 1 0,16 8 0,44 21 319,-51-26-881,-1 1 1,36 23 0,-30-13-6265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00.795"/>
    </inkml:context>
    <inkml:brush xml:id="br0">
      <inkml:brushProperty name="width" value="0.025" units="cm"/>
      <inkml:brushProperty name="height" value="0.025" units="cm"/>
      <inkml:brushProperty name="color" value="#333333"/>
    </inkml:brush>
  </inkml:definitions>
  <inkml:trace contextRef="#ctx0" brushRef="#br0">530 0 24575,'0'68'0,"-1"115"0,-6 166 0,-15 174-789,-17 114-2366,-192 2019-233,44-325 4346,144-502-2328,45-11 2648,-2-1801-1254,1 158-1773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02.640"/>
    </inkml:context>
    <inkml:brush xml:id="br0">
      <inkml:brushProperty name="width" value="0.025" units="cm"/>
      <inkml:brushProperty name="height" value="0.025" units="cm"/>
      <inkml:brushProperty name="color" value="#333333"/>
    </inkml:brush>
  </inkml:definitions>
  <inkml:trace contextRef="#ctx0" brushRef="#br0">0 411 24575,'292'17'0,"4"11"0,125 4-708,107-5-2127,2462 22 2127,-2483-55 708,897-61 642,347-72-918,-650 50 34,1448-75 95,-1131 125-654,-2 38 1955,-895 3-330,438-33 665,48 1 119,-910 31-2973,-64 0-5461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06.055"/>
    </inkml:context>
    <inkml:brush xml:id="br0">
      <inkml:brushProperty name="width" value="0.025" units="cm"/>
      <inkml:brushProperty name="height" value="0.025" units="cm"/>
      <inkml:brushProperty name="color" value="#333333"/>
    </inkml:brush>
  </inkml:definitions>
  <inkml:trace contextRef="#ctx0" brushRef="#br0">0 0 24575,'0'5'0,"5"22"0,2 15 0,-1 31 0,0 8 0,-3-4 0,0-12 0,-2-6 0,-1-8 0,0-8 0,0-6 0,0-10-8191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18.393"/>
    </inkml:context>
    <inkml:brush xml:id="br0">
      <inkml:brushProperty name="width" value="0.025" units="cm"/>
      <inkml:brushProperty name="height" value="0.025" units="cm"/>
      <inkml:brushProperty name="color" value="#E71224"/>
    </inkml:brush>
  </inkml:definitions>
  <inkml:trace contextRef="#ctx0" brushRef="#br0">0 8 24575,'1'7'0,"1"-1"0,0 1 0,0-1 0,0 0 0,0 1 0,1-1 0,0 0 0,0 0 0,1-1 0,4 6 0,-2-1 0,13 18 0,2-1 0,0 0 0,2-2 0,1 0 0,0-2 0,2-1 0,1-1 0,1-1 0,0-1 0,1-1 0,1-2 0,1-1 0,45 14 0,-64-25 0,1-1 0,0 0 0,1-1 0,-1 0 0,0-1 0,20-1 0,-24-1 0,1 0 0,-1-1 0,0 0 0,1-1 0,-1 0 0,0 0 0,-1-1 0,1 0 0,11-7 0,-4 0 0,-1-1 0,0 0 0,0-1 0,-2-1 0,1 0 0,-2 0 0,0-2 0,0 1 0,-2-1 0,0-1 0,-1 0 0,-1-1 0,0 1 0,-1-1 0,-1-1 0,-1 1 0,0-1 0,-2 0 0,0 0 0,0-35 0,-4 39 0,-2 16 0,-1 8 0,-3 17 0,2 0 0,0 1 0,2-1 0,0 38 0,2-28 0,-2 60 0,5-1 0,25 171 0,72 176 0,-24-217-1365,-47-155-5461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07.299"/>
    </inkml:context>
    <inkml:brush xml:id="br0">
      <inkml:brushProperty name="width" value="0.025" units="cm"/>
      <inkml:brushProperty name="height" value="0.025" units="cm"/>
      <inkml:brushProperty name="color" value="#333333"/>
    </inkml:brush>
  </inkml:definitions>
  <inkml:trace contextRef="#ctx0" brushRef="#br0">1 0 24575,'0'5'0,"0"17"0,0 24 0,0 19 0,0 9 0,0-4 0,0-3 0,0 1 0,0-5 0,0 1 0,0 0 0,0-2 0,0 0 0,0-12-8191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08.736"/>
    </inkml:context>
    <inkml:brush xml:id="br0">
      <inkml:brushProperty name="width" value="0.025" units="cm"/>
      <inkml:brushProperty name="height" value="0.025" units="cm"/>
      <inkml:brushProperty name="color" value="#333333"/>
    </inkml:brush>
  </inkml:definitions>
  <inkml:trace contextRef="#ctx0" brushRef="#br0">0 151 24575,'15'-5'0,"20"-7"0,33-6 0,46-5 0,22 1 0,-6 0 0,-16 4 0,-17 4 0,-20 5 0,-18 4 0,-14 3 0,-10 2 0,-6 0 0,-8 1-8191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10.857"/>
    </inkml:context>
    <inkml:brush xml:id="br0">
      <inkml:brushProperty name="width" value="0.025" units="cm"/>
      <inkml:brushProperty name="height" value="0.025" units="cm"/>
      <inkml:brushProperty name="color" value="#333333"/>
    </inkml:brush>
  </inkml:definitions>
  <inkml:trace contextRef="#ctx0" brushRef="#br0">0 254 24575,'5'-5'0,"11"-7"0,38-6 0,15 0 0,16-2 0,12 3 0,0 4 0,-11-1 0,-5-3 0,-12 2 0,-3 2 0,-12 0 0,-11 1 0,-12-7 0,-2 0 0,-1 3 0,-4 4-8191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29.299"/>
    </inkml:context>
    <inkml:brush xml:id="br0">
      <inkml:brushProperty name="width" value="0.025" units="cm"/>
      <inkml:brushProperty name="height" value="0.025" units="cm"/>
      <inkml:brushProperty name="color" value="#333333"/>
    </inkml:brush>
  </inkml:definitions>
  <inkml:trace contextRef="#ctx0" brushRef="#br0">121 5354 24575,'-30'-407'0,"20"316"0,-11-100 0,-39-565 0,64-99 0,6 622 0,11 1 0,92-418 0,-83 520 0,-6-1 0,-6-1 0,3-160 0,-42-257 0,9 312 264,-7-90-1658,16 274-3040,-5-25 3214,3 69 1220,-1 14 0,-5 21 0,10-23 0,-25 67 1131,3 0 0,3 2-1,3 0 1,3 1 0,-6 131-1,30 192-1130,23 0 0,-4-181 0,67 250 0,-50-192 0,-21 7 0,-20-207 0,7 104 0,-8 1 0,-8-1 0,-40 273 0,-34 161 0,30-197 0,15 31 0,34 2 0,1-191 0,-4 83 0,5 345 0,13-367 0,-6-131 0,3 34 0,8 289 0,-12-284 0,48 286 0,-45-433 0,26 269 0,-21-50 0,-6 41 0,-11-308 0,2-3 0,0 0 0,8 34 0,-4-28 0,2 32 0,-7 75-1365,-1-111-5461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34.081"/>
    </inkml:context>
    <inkml:brush xml:id="br0">
      <inkml:brushProperty name="width" value="0.025" units="cm"/>
      <inkml:brushProperty name="height" value="0.025" units="cm"/>
      <inkml:brushProperty name="color" value="#333333"/>
    </inkml:brush>
  </inkml:definitions>
  <inkml:trace contextRef="#ctx0" brushRef="#br0">48 48 24575,'-4'0'0,"0"0"0,0 1 0,0-1 0,0 1 0,0 0 0,0 0 0,0 0 0,-3 3 0,6-4 0,1 0 0,-1 0 0,1 1 0,-1-1 0,1 0 0,-1 0 0,1 1 0,0-1 0,-1 1 0,1-1 0,0 0 0,-1 1 0,1-1 0,0 1 0,-1-1 0,1 0 0,0 1 0,0-1 0,0 1 0,-1-1 0,1 1 0,0-1 0,0 1 0,0 0 0,0 0 0,1 0 0,-1 0 0,1 0 0,-1 0 0,1 0 0,-1 0 0,1 0 0,0 0 0,-1 0 0,1-1 0,0 1 0,0 0 0,-1-1 0,1 1 0,0 0 0,0-1 0,2 2 0,5 2 0,1 0 0,0 0 0,0-1 0,0 0 0,0 0 0,0-1 0,18 2 0,69-1 0,-84-3 0,6 1 0,1-2 0,0 0 0,-1-1 0,1 0 0,-1-2 0,1 0 0,-1-1 0,27-12 0,-44 16 0,1 0 0,0 0 0,0 0 0,-1 0 0,1 0 0,0 0 0,-1 0 0,1-1 0,-1 1 0,0 0 0,1-1 0,-1 0 0,1-1 0,-2 3 0,0-1 0,1 0 0,-1 1 0,0-1 0,0 0 0,0 1 0,0-1 0,0 0 0,0 1 0,0-1 0,0 0 0,0 1 0,0-1 0,0 1 0,-1-1 0,1 0 0,0 1 0,0-1 0,-1 1 0,1-1 0,0 0 0,-1 1 0,1-1 0,0 1 0,-2-1 0,-1-3 0,-1 1 0,-1 1 0,1-1 0,0 1 0,0-1 0,-1 1 0,1 0 0,-9-2 0,-4 0 57,0 0 0,0 0 0,0 2 0,0 0 0,-21 1 0,28 1-213,0 0 1,-1 1 0,1 1 0,0 0 0,0 0 0,0 1 0,0 0-1,0 1 1,0 0 0,-8 5 0,-5 7-6671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36.768"/>
    </inkml:context>
    <inkml:brush xml:id="br0">
      <inkml:brushProperty name="width" value="0.025" units="cm"/>
      <inkml:brushProperty name="height" value="0.025" units="cm"/>
      <inkml:brushProperty name="color" value="#333333"/>
    </inkml:brush>
  </inkml:definitions>
  <inkml:trace contextRef="#ctx0" brushRef="#br0">101 621 24575,'210'-39'0,"-97"20"0,-76 12 0,21-2 0,0-4 0,80-27 0,-119 32 0,-1 0 0,-1-1 0,0-1 0,24-17 0,-31 19 0,0 0 0,-1-1 0,0 0 0,-1 0 0,0-1 0,0 0 0,12-23 0,-18 29 0,0 0 0,0-1 0,0 0 0,0 1 0,-1-1 0,0 0 0,0 0 0,0 0 0,-1 0 0,1 0 0,-1 0 0,0 0 0,-1 0 0,1 0 0,-1 0 0,0 0 0,0 0 0,0 1 0,-1-1 0,0 0 0,0 1 0,0-1 0,-5-6 0,0 1 0,-2 0 0,1 0 0,-1 1 0,-1 0 0,0 0 0,0 1 0,0 1 0,-15-8 0,-12-6 0,-2 3 0,0 1 0,-1 2 0,-1 1 0,0 3 0,0 1 0,-1 2 0,-54-3 0,75 9 0,0 1 0,0 1 0,0 2 0,1 0 0,-1 0 0,0 2 0,-22 8 0,33-9 0,0 1 0,1 0 0,0 1 0,0 0 0,0 0 0,1 1 0,0 0 0,0 0 0,0 1 0,1 0 0,0 1 0,0 0 0,1 0 0,0 0 0,1 1 0,-7 12 0,0 7 0,1 2 0,1-1 0,2 1 0,1 1 0,2 0 0,1 0 0,-1 37 0,5-60 0,0 1 0,0-1 0,1 1 0,0-1 0,1 1 0,-1-1 0,2 0 0,-1 0 0,1 0 0,8 14 0,-10-19 0,1 0 0,0-1 0,0 0 0,0 0 0,0 1 0,0-1 0,0 0 0,0 0 0,1-1 0,-1 1 0,1-1 0,0 1 0,-1-1 0,1 0 0,0 0 0,0 0 0,0 0 0,0 0 0,-1-1 0,1 1 0,0-1 0,0 0 0,0 0 0,0 0 0,0 0 0,0 0 0,0-1 0,0 1 0,0-1 0,0 0 0,0 0 0,0 0 0,3-2 0,6-3 0,-1 0 0,0 0 0,0-1 0,0-1 0,-1 0 0,17-17 0,-6 2 0,33-44 0,-44 54 0,-2 0 0,0-1 0,-1 0 0,11-29 0,-16 38 0,-1 1 0,0-1 0,0 1 0,-1-1 0,1 1 0,-1-1 0,0 0 0,0 1 0,-1-7 0,0 8 0,0 1 0,1 0 0,-1-1 0,0 1 0,0 0 0,-1 0 0,1 0 0,0-1 0,-1 1 0,1 1 0,-1-1 0,1 0 0,-1 0 0,0 1 0,0-1 0,0 1 0,0-1 0,-3-1 0,2 2 0,0-1 0,0 1 0,0 0 0,0 0 0,0 0 0,-1 0 0,1 1 0,0 0 0,0-1 0,0 1 0,0 0 0,-1 0 0,1 1 0,0-1 0,-3 1 0,0 1 0,0 0 0,1 0 0,0 0 0,-1 1 0,1 0 0,0 0 0,-8 6 0,5-2 0,0 0 0,1 0 0,-1 1 0,2 0 0,-1 0 0,1 0 0,1 1 0,-9 17 0,12-22 0,1 0 0,-1 1 0,1-1 0,0 0 0,1 1 0,-1-1 0,1 1 0,0-1 0,0 1 0,0-1 0,1 0 0,-1 1 0,1-1 0,2 7 0,-2-8 0,0-1 0,0 0 0,0 1 0,1-1 0,-1 1 0,1-1 0,-1 0 0,1 0 0,0 0 0,0 0 0,0 0 0,0 0 0,0-1 0,0 1 0,0-1 0,0 1 0,1-1 0,-1 0 0,1 0 0,-1 0 0,1 0 0,-1 0 0,1-1 0,0 1 0,3 0 0,0-1 0,1-1 0,0 1 0,0-1 0,0 0 0,0-1 0,0 0 0,-1 0 0,1 0 0,-1-1 0,0 1 0,1-2 0,8-5 0,-2 0 0,0 0 0,-1-1 0,-1 0 0,18-20 0,-24 24 0,0 1 0,-1-1 0,0 0 0,0-1 0,0 1 0,-1-1 0,0 1 0,-1-1 0,3-7 0,-5 12 0,1 0 0,-1 0 0,0 0 0,0 1 0,0-1 0,0 0 0,0 0 0,0 0 0,0 0 0,-1 1 0,1-1 0,-1 0 0,1 0 0,-1 1 0,0-1 0,1 0 0,-1 1 0,0-1 0,0 1 0,0-1 0,-1 1 0,1-1 0,0 1 0,0 0 0,-1-1 0,1 1 0,-1 0 0,1 0 0,-1 0 0,1 0 0,-1 1 0,0-1 0,1 0 0,-1 1 0,0-1 0,0 1 0,0-1 0,-3 1 0,1-1 0,-1 0 0,1 1 0,-1-1 0,0 1 0,1 0 0,-1 1 0,0-1 0,1 1 0,-1 0 0,1 0 0,-1 0 0,-4 3 0,1-1 0,1 1 0,-1 1 0,1-1 0,0 1 0,0 0 0,-7 7 0,0 3 0,0 0 0,0 1 0,2 0 0,-18 31 0,24-39 0,1 1 0,0 0 0,1 1 0,0-1 0,0 1 0,1 0 0,-3 15 0,5-25 0,1 1 0,0-1 0,0 0 0,0 0 0,0 1 0,0-1 0,0 0 0,-1 1 0,1-1 0,0 0 0,0 1 0,0-1 0,0 0 0,0 1 0,0-1 0,0 0 0,0 0 0,0 1 0,1-1 0,-1 0 0,0 1 0,0-1 0,0 0 0,0 1 0,0-1 0,1 0 0,-1 0 0,0 1 0,0-1 0,0 0 0,1 0 0,-1 1 0,0-1 0,0 0 0,1 0 0,-1 0 0,0 0 0,0 1 0,1-1 0,-1 0 0,0 0 0,1 0 0,-1 0 0,0 0 0,0 0 0,1 0 0,-1 0 0,0 0 0,1 0 0,-1 0 0,0 0 0,1 0 0,-1 0 0,0 0 0,1 0 0,-1 0 0,0 0 0,0 0 0,1 0 0,-1-1 0,0 1 0,1 0 0,-1 0 0,0 0 0,0 0 0,1-1 0,17-18 0,-5-2 0,-1-1 0,-1 0 0,-1-1 0,13-43 0,5-14 0,-23 72 342,-3 16-2049,-1 6-5119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1:24.085"/>
    </inkml:context>
    <inkml:brush xml:id="br0">
      <inkml:brushProperty name="width" value="0.05" units="cm"/>
      <inkml:brushProperty name="height" value="0.05" units="cm"/>
      <inkml:brushProperty name="color" value="#00A0D7"/>
    </inkml:brush>
  </inkml:definitions>
  <inkml:trace contextRef="#ctx0" brushRef="#br0">25 1 24575,'-1'1'0,"0"-1"0,0 0 0,1 0 0,-1 1 0,0-1 0,0 0 0,1 1 0,-1-1 0,0 0 0,1 1 0,-1-1 0,0 1 0,1-1 0,-1 1 0,1 0 0,-1-1 0,1 1 0,-1-1 0,1 1 0,-1 0 0,1 0 0,-1-1 0,1 1 0,0 0 0,0 0 0,-1 1 0,-4 24 0,4-20 0,0-2 0,0 1 0,1 0 0,0 0 0,0 1 0,0-1 0,0 0 0,1 0 0,0 0 0,0-1 0,2 7 0,-2-9 0,0 1 0,0-1 0,1 0 0,-1 1 0,1-1 0,0 0 0,0 0 0,-1 0 0,1 0 0,0 0 0,1-1 0,-1 1 0,0 0 0,0-1 0,1 0 0,-1 1 0,1-1 0,-1 0 0,1 0 0,4 0 0,-2 1 0,0-1 0,1 0 0,-1 0 0,1 0 0,-1-1 0,1 0 0,0 0 0,-1-1 0,1 1 0,-1-1 0,9-2 0,-12 2 0,1-1 0,0 1 0,-1 0 0,1-1 0,0 0 0,-1 1 0,0-1 0,1 0 0,-1 0 0,0-1 0,0 1 0,0 0 0,-1-1 0,1 1 0,0-1 0,-1 1 0,0-1 0,1 0 0,-1 0 0,0 0 0,0 1 0,0-6 0,0 4 0,-1 0 0,1 0 0,-1 1 0,0-1 0,0 0 0,0 0 0,-1 0 0,1 1 0,-1-1 0,0 0 0,0 1 0,0-1 0,-1 1 0,1-1 0,-1 1 0,-3-6 0,3 7 0,1 0 0,-1 1 0,0-1 0,1 0 0,-1 1 0,0-1 0,0 1 0,0-1 0,0 1 0,0 0 0,0 0 0,0 0 0,-1 0 0,1 0 0,0 1 0,-1-1 0,1 1 0,0-1 0,-1 1 0,1 0 0,-1 0 0,1 0 0,0 0 0,-1 0 0,1 1 0,0-1 0,-4 2 0,3-1 0,1 0 0,0 0 0,0 1 0,0-1 0,-1 1 0,2-1 0,-1 1 0,0 0 0,0 0 0,0 0 0,1 0 0,-1 0 0,1 0 0,0 0 0,-1 0 0,1 1 0,0-1 0,1 0 0,-1 1 0,0-1 0,0 1 0,1-1 0,0 1 0,-1-1 0,1 1 0,0-1 0,0 1 0,1-1 0,-1 1 0,1 3 0,-1-4 0,0 1 0,1 0 0,-1 0 0,1 0 0,-1-1 0,1 1 0,0 0 0,0-1 0,0 1 0,0-1 0,1 1 0,-1-1 0,1 1 0,-1-1 0,1 0 0,0 0 0,0 0 0,0 0 0,0 0 0,0 0 0,1-1 0,-1 1 0,1-1 0,-1 1 0,1-1 0,4 2 0,-6-3-36,-1 0 0,1 0 0,0 0 1,0 0-1,-1 0 0,1 0 0,0 0 0,0 0 0,-1 0 0,1 0 0,0 0 0,0 0 0,-1-1 0,1 1 0,0 0 0,-1-1 0,1 1 1,0 0-1,-1-1 0,1 1 0,-1-1 0,1 1 0,-1-1 0,1 1 0,-1-1 0,1 1 0,-1-1 0,1 0 0,-1 1 0,0-1 0,1 0 1,-1 1-1,0-1 0,1 0 0,-1 0 0,0 1 0,0-2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1:26.798"/>
    </inkml:context>
    <inkml:brush xml:id="br0">
      <inkml:brushProperty name="width" value="0.05" units="cm"/>
      <inkml:brushProperty name="height" value="0.05" units="cm"/>
      <inkml:brushProperty name="color" value="#00A0D7"/>
    </inkml:brush>
  </inkml:definitions>
  <inkml:trace contextRef="#ctx0" brushRef="#br0">1 0 24575,'0'15'0,"0"-7"0,0 0 0,0 0 0,1 0 0,2 15 0,-2-21 0,0 1 0,0-1 0,0 0 0,0 0 0,0 0 0,0 1 0,1-1 0,-1 0 0,1-1 0,-1 1 0,1 0 0,0 0 0,-1-1 0,1 1 0,0-1 0,0 0 0,0 1 0,1-1 0,-1 0 0,3 1 0,2 0 0,-1 0 0,0 0 0,1 0 0,-1-1 0,1 0 0,-1-1 0,1 1 0,0-1 0,-1-1 0,11 0 0,-15 0 0,1 0 0,0 1 0,0-1 0,-1 0 0,1 0 0,-1 0 0,1-1 0,-1 1 0,0 0 0,1-1 0,-1 0 0,0 1 0,0-1 0,0 0 0,0 0 0,0 0 0,-1-1 0,1 1 0,-1 0 0,1-1 0,-1 1 0,0-1 0,0 1 0,0-1 0,0 1 0,0-1 0,0-3 0,-1 4 0,1 0 0,-1 0 0,0 0 0,0 0 0,0 0 0,0 0 0,0 0 0,-1 0 0,1 1 0,0-1 0,-1 0 0,0 0 0,1 0 0,-1 0 0,0 1 0,0-1 0,0 0 0,0 1 0,0-1 0,-3-2 0,2 2 0,-1 0 0,1 0 0,-1 1 0,1-1 0,-1 0 0,0 1 0,0 0 0,0-1 0,0 1 0,0 1 0,0-1 0,-3 0 0,2 0 0,1 0 0,-1 1 0,1-1 0,-1 1 0,1 0 0,-1 0 0,1 1 0,-1-1 0,1 1 0,-1 0 0,1 0 0,-1 0 0,1 0 0,0 0 0,0 1 0,-1-1 0,1 1 0,0 0 0,1 0 0,-1 0 0,0 1 0,0-1 0,-2 4 0,4-5 0,0 0 0,1 0 0,-1 0 0,0 0 0,1 0 0,0 1 0,-1-1 0,1 0 0,0 0 0,-1 0 0,1 1 0,0-1 0,0 0 0,0 0 0,0 0 0,0 1 0,0-1 0,0 0 0,0 0 0,1 1 0,-1-1 0,1 0 0,-1 0 0,0 0 0,1 0 0,0 0 0,-1 0 0,1 0 0,0 0 0,-1 0 0,1 0 0,0 0 0,0 0 0,0 0 0,0 0 0,0-1 0,0 1 0,0 0 0,0-1 0,0 1 0,1 0 0,2 0 0,-1 1 0,1-1 0,0 1 0,0-1 0,-1-1 0,1 1 0,0 0 0,0-1 0,0 0 0,0 0 0,7 0 0,-8-1 0,1 0 0,-1-1 0,1 1 0,-1 0 0,1-1 0,-1 0 0,0 0 0,0 0 0,4-3 0,-6 4 0,1 0 0,-1-1 0,1 1 0,-1 0 0,0-1 0,0 1 0,1-1 0,-1 0 0,0 1 0,-1-1 0,1 0 0,0 1 0,0-1 0,-1 0 0,1 0 0,-1 0 0,0 0 0,1-3 0,-5 26-1365,7-8-5461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1:35.644"/>
    </inkml:context>
    <inkml:brush xml:id="br0">
      <inkml:brushProperty name="width" value="0.025" units="cm"/>
      <inkml:brushProperty name="height" value="0.025" units="cm"/>
      <inkml:brushProperty name="color" value="#E71224"/>
    </inkml:brush>
  </inkml:definitions>
  <inkml:trace contextRef="#ctx0" brushRef="#br0">0 3504 23787,'2950'-3504'0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00.329"/>
    </inkml:context>
    <inkml:brush xml:id="br0">
      <inkml:brushProperty name="width" value="0.05" units="cm"/>
      <inkml:brushProperty name="height" value="0.05" units="cm"/>
      <inkml:brushProperty name="color" value="#00A0D7"/>
    </inkml:brush>
  </inkml:definitions>
  <inkml:trace contextRef="#ctx0" brushRef="#br0">126 12 24575,'-3'0'0,"0"1"0,0 0 0,0 0 0,0-1 0,0 2 0,0-1 0,1 0 0,-1 0 0,0 1 0,1 0 0,0-1 0,-1 1 0,1 0 0,0 0 0,0 0 0,0 1 0,0-1 0,0 0 0,0 1 0,-1 2 0,0 1 0,-1-1 0,2 1 0,-1-1 0,0 1 0,1 0 0,0 0 0,1 0 0,-2 10 0,3-16 0,0 0 0,0 0 0,-1 0 0,1 0 0,0 0 0,0 0 0,0 1 0,0-1 0,0 0 0,0 0 0,0 0 0,0 0 0,0 0 0,0 0 0,0 1 0,0-1 0,0 0 0,0 0 0,0 0 0,0 0 0,0 0 0,0 0 0,0 1 0,0-1 0,0 0 0,0 0 0,0 0 0,0 0 0,1 0 0,-1 0 0,0 0 0,0 1 0,0-1 0,0 0 0,0 0 0,0 0 0,0 0 0,0 0 0,0 0 0,1 0 0,-1 0 0,0 0 0,0 0 0,0 0 0,0 0 0,0 0 0,0 1 0,1-1 0,-1 0 0,0 0 0,0 0 0,0 0 0,0 0 0,0 0 0,8-7 0,7-14 0,-10 13 0,-1 0 0,1-1 0,3-10 0,-7 16 0,-1 1 0,1-1 0,0 0 0,-1 1 0,0-1 0,1 1 0,-2-6 0,1 7 0,0 1 0,0-1 0,0 0 0,0 0 0,0 1 0,-1-1 0,1 0 0,0 0 0,-1 1 0,1-1 0,-1 0 0,1 1 0,-1-1 0,1 0 0,-1 1 0,1-1 0,-1 1 0,1-1 0,-1 1 0,0-1 0,1 1 0,-1-1 0,0 1 0,-1-1 0,0 1 0,0 0 0,0 0 0,-1 0 0,1 0 0,0 0 0,0 0 0,0 1 0,0-1 0,0 1 0,0-1 0,-1 1 0,1 0 0,1 0 0,-1 0 0,0 0 0,0 0 0,0 0 0,0 1 0,1-1 0,-1 0 0,1 1 0,-1 0 0,1-1 0,-3 4 0,3-3 0,-1-1 0,1 1 0,0-1 0,0 1 0,0 0 0,0-1 0,0 1 0,0 0 0,0 0 0,0 0 0,1-1 0,-1 1 0,1 0 0,-1 0 0,1 0 0,0 0 0,0 0 0,0 0 0,0 0 0,0 0 0,0 0 0,1 0 0,-1 0 0,1 0 0,-1 0 0,2 3 0,-1-4 0,1 1 0,-1-1 0,0 0 0,0 0 0,1 0 0,-1 0 0,0 0 0,1 0 0,-1-1 0,1 1 0,0 0 0,-1-1 0,1 1 0,-1-1 0,1 1 0,0-1 0,-1 0 0,1 0 0,0 0 0,0 0 0,-1 0 0,1 0 0,0 0 0,-1-1 0,1 1 0,0 0 0,-1-1 0,1 0 0,-1 1 0,1-1 0,2-1 0,-2 1 0,0 0 0,0-1 0,0 1 0,0 0 0,0-1 0,-1 1 0,1-1 0,0 1 0,-1-1 0,1 0 0,-1 0 0,0 0 0,1 0 0,-1 0 0,0 0 0,0 0 0,0 0 0,0 0 0,-1 0 0,1-1 0,-1 1 0,1-3 0,-1 5 0,0 0 0,0-1 0,0 1 0,0 0 0,0 0 0,0 0 0,0 0 0,1 0 0,-1 0 0,0 0 0,0 0 0,0 0 0,0-1 0,0 1 0,0 0 0,0 0 0,0 0 0,0 0 0,0 0 0,1 0 0,-1 0 0,0 0 0,0 0 0,0 0 0,0 0 0,0 0 0,0 0 0,0 0 0,0 0 0,1 0 0,-1 0 0,0 0 0,0 0 0,0 0 0,0 0 0,0 0 0,0 0 0,0 0 0,0 0 0,1 0 0,-1 0 0,0 0 0,0 0 0,0 0 0,0 0 0,0 1 0,0-1 0,0 0 0,0 0 0,0 0 0,0 0 0,0 0 0,1 0 0,-1 0 0,0 0 0,0 1 0,0-2 0,0 1 0,0-1 0,0 1 0,0-1 0,0 1 0,0-1 0,0 1 0,0-1 0,0 1 0,-1-1 0,1 1 0,0-1 0,0 1 0,0-1 0,0 1 0,-1 0 0,1-1 0,0 1 0,-1-1 0,1 1 0,0 0 0,0-1 0,-1 1 0,1 0 0,-1-1 0,1 1 0,0 0 0,-1 0 0,1-1 0,-1 1 0,1 0 0,-1 0 0,0 0 0,-1-1 0,0 1 0,1 0 0,-1 0 0,0 0 0,0 0 0,0 0 0,0 0 0,1 1 0,-1-1 0,0 1 0,0-1 0,1 1 0,-1 0 0,0-1 0,1 1 0,-1 0 0,1 0 0,-1 0 0,1 0 0,-1 1 0,1-1 0,0 0 0,0 1 0,-1-1 0,1 0 0,-1 3 0,-4 4 0,1-1 0,0 0 0,-7 16 0,11-19 0,0-1 0,0 1 0,0-1 0,1 1 0,-1 0 0,1-1 0,0 1 0,1 3 0,-2-6 0,1-1 0,0 1 0,0-1 0,0 1 0,0-1 0,0 1 0,0-1 0,1 1 0,-1-1 0,0 1 0,0-1 0,0 1 0,0-1 0,0 1 0,1-1 0,-1 1 0,0-1 0,1 1 0,-1-1 0,0 1 0,1-1 0,-1 0 0,0 1 0,1-1 0,-1 0 0,0 1 0,1-1 0,-1 0 0,1 0 0,-1 1 0,1-1 0,-1 0 0,1 0 0,-1 0 0,1 0 0,-1 1 0,1-1 0,-1 0 0,1 0 0,-1 0 0,1 0 0,-1 0 0,1 0 0,-1 0 0,1-1 0,-1 1 0,1 0 0,-1 0 0,1 0 0,-1 0 0,1-1 0,-1 1 0,1 0 0,-1 0 0,1-1 0,-1 1 0,0 0 0,1-1 0,-1 1 0,0-1 0,1 1 0,0-1 0,1-1 0,0-1 0,0 1 0,0-1 0,0 1 0,0-1 0,-1 0 0,1 1 0,-1-1 0,0 0 0,1 0 0,-1 0 0,-1 0 0,1 0 0,0 0 0,-1 0 0,1-7 0,-1 10 0,0 0 0,0 0 0,0 0 0,-1 0 0,1 0 0,0 0 0,0-1 0,0 1 0,0 0 0,0 0 0,0 0 0,0 0 0,0 0 0,-1 0 0,1 0 0,0 0 0,0 0 0,0 0 0,0 0 0,0 0 0,0 0 0,-1 0 0,1 0 0,0 0 0,0 0 0,0 0 0,0 0 0,0 0 0,-1 0 0,1 0 0,0 0 0,0 0 0,0 0 0,0 0 0,0 0 0,0 0 0,-1 0 0,1 0 0,0 0 0,0 0 0,0 0 0,0 0 0,0 0 0,0 1 0,0-1 0,0 0 0,-1 0 0,1 0 0,0 0 0,0 0 0,0 0 0,0 0 0,0 1 0,0-1 0,0 0 0,0 0 0,0 0 0,0 0 0,0 0 0,0 1 0,0-1 0,-6 9 0,6-8 0,-1 1 0,1-1 0,0 1 0,-1-1 0,1 1 0,0-1 0,0 1 0,0-1 0,0 1 0,0-1 0,1 0 0,-1 1 0,1 2 0,5 1 0,5-14 0,10-26 0,-20 34 0,0-1 0,0 1 0,-1-1 0,1 1 0,-1-1 0,1 1 0,-1-1 0,0 1 0,1-1 0,-1 1 0,0-1 0,0 0 0,0 1 0,0-1 0,0 1 0,-1-1 0,1 0 0,0 1 0,-1-1 0,1 1 0,-1-1 0,-1-1 0,2 2 0,0 1 0,0 0 0,0 0 0,-1-1 0,1 1 0,0 0 0,0 0 0,0 0 0,-1-1 0,1 1 0,0 0 0,0 0 0,-1 0 0,1 0 0,0 0 0,-1 0 0,1 0 0,0-1 0,0 1 0,-1 0 0,1 0 0,0 0 0,-1 0 0,1 0 0,0 0 0,0 0 0,-1 0 0,1 0 0,0 1 0,-1-1 0,1 0 0,0 0 0,0 0 0,-1 0 0,1 0 0,0 0 0,0 1 0,-1-1 0,1 0 0,0 0 0,0 0 0,0 1 0,-1-1 0,-5 16 0,5-15 0,1 0 0,0-1 0,0 1 0,0 0 0,0 0 0,0 0 0,0 0 0,0 0 0,0-1 0,0 1 0,1 0 0,-1 0 0,0 0 0,1 0 0,0 1 0,-1-2 0,0 0 0,1 0 0,-1 0 0,0 1 0,1-1 0,-1 0 0,1 0 0,-1 0 0,0 0 0,1 0 0,-1 0 0,1 0 0,-1 0 0,1 0 0,-1 0 0,0 0 0,1 0 0,-1 0 0,1 0 0,-1 0 0,0 0 0,1 0 0,-1-1 0,1 1 0,-1 0 0,0 0 0,1 0 0,-1-1 0,0 1 0,1 0 0,-1-1 0,0 1 0,1 0 0,-1-1 0,1 0 0,-1 1 0,1-1 0,0 1 0,0-1 0,-1 1 0,1-1 0,-1 0 0,1 0 0,0 1 0,-1-1 0,1 0 0,-1 0 0,1 0 0,-1 1 0,0-1 0,1 0 0,-1 0 0,0 0 0,0 0 0,0 0 0,0 0 0,1 0 0,-1 0 0,0 0 0,-1 1 0,1-1 0,0 0 0,0 0 0,0 0 0,0 0 0,-1 0 0,1 0 0,0 0 0,-1 0 0,1 1 0,-1-1 0,1 0 0,-1 0 0,0 0 0,0 0 0,0 0 0,0 0 0,0 0 0,0 0 0,-1 0 0,1 1 0,0-1 0,0 0 0,-1 1 0,1-1 0,0 1 0,-1-1 0,1 1 0,0 0 0,-1 0 0,1-1 0,-1 1 0,1 0 0,0 0 0,-1 0 0,1 1 0,-1-1 0,1 0 0,0 0 0,-3 2 0,-1 0 0,-1 1 0,1 1 0,0-1 0,1 1 0,-1 0 0,0 0 0,1 0 0,0 1 0,-5 6 0,8-9 0,-1 0 0,0 0 0,0 1 0,1-1 0,-1 1 0,1-1 0,0 1 0,0 0 0,0-1 0,0 1 0,0 0 0,1 0 0,-1 0 0,1 0 0,0 0 0,-1 0 0,1-1 0,1 1 0,-1 0 0,1 5 0,-1-7 0,1 0 0,-1 0 0,0 0 0,0-1 0,1 1 0,-1 0 0,0 0 0,1 0 0,-1-1 0,1 1 0,-1 0 0,1-1 0,-1 1 0,1 0 0,-1-1 0,1 1 0,0-1 0,-1 1 0,1-1 0,0 1 0,-1-1 0,1 1 0,0-1 0,0 0 0,0 1 0,-1-1 0,1 0 0,0 0 0,0 0 0,0 0 0,0 1 0,-1-1 0,1 0 0,0 0 0,0-1 0,0 1 0,0 0 0,-1 0 0,1 0 0,0 0 0,0-1 0,0 1 0,-1 0 0,1-1 0,0 1 0,1-2 0,2-1 0,0-1 0,0 1 0,0-1 0,-1 0 0,6-8 0,-9 12 0,0 0 0,1 0 0,-1 0 0,1 0 0,-1 0 0,0 0 0,1 0 0,-1 0 0,0 0 0,1 0 0,-1 0 0,0 0 0,1 0 0,-1 0 0,0 0 0,1 0 0,-1 1 0,0-1 0,1 0 0,-1 0 0,0 0 0,1 1 0,-1-1 0,0 0 0,1 0 0,-1 1 0,0-1 0,0 0 0,0 0 0,1 1 0,-1-1 0,0 1 0,1 0 0,-1-1 0,0 1 0,1 0 0,-1-1 0,1 1 0,0-1 0,-1 1 0,1-1 0,-1 1 0,1-1 0,0 1 0,-1-1 0,1 1 0,0-1 0,-1 0 0,1 1 0,0-1 0,0 0 0,-1 0 0,1 0 0,0 1 0,0-1 0,0 0 0,-1 0 0,1 0 0,0 0 0,0 0 0,-1-1 0,1 1 0,0 0 0,0 0 0,0 0 0,-1-1 0,1 1 0,0 0 0,-1-1 0,1 1 0,0-1 0,-1 1 0,1-1 0,0 1 0,-1-1 0,1 1 0,-1-1 0,1 1 0,0-2 0,2-4 0,0 1 0,-1-1 0,1 0 0,-1 0 0,-1-1 0,1 1 0,-1 0 0,1-11 0,1-4 0,3 21 0,-6 1 0,1-1 0,-1 0 0,0 0 0,1 1 0,-1-1 0,1 0 0,-1 0 0,0 0 0,1 0 0,-1 1 0,1-1 0,-1 0 0,0 0 0,1 0 0,-1 0 0,1 0 0,-1 0 0,1 0 0,-1 0 0,0-1 0,1 1 0,-1 0 0,1 0 0,-1 0 0,1 0 0,-1 0 0,0-1 0,1 1 0,-1 0 0,0 0 0,1-1 0,-1 1-56,1-1-1,-1 1 1,1-1-1,-1 1 1,0-1-1,1 1 1,-1-1-1,0 1 0,1-1 1,-1 1-1,0-1 1,0 0-1,0 1 1,0-1-1,1 1 1,-1-1-1,0 0 1,0 1-1,0-1 1,0 1-1,0-1 1,-1 0-1,1 1 0,0-1 1,0 1-1,0-1 1,0 0-1,-1 1 1,1-1-1,0 1 1,0-1-1,-1 1 1,1-1-1,-1 0 1,0 1-44,1 0 1,-1 0 0,1 0-1,-1 0 1,0 0 0,1 0-1,-1 0 1,0 0 0,1 0-1,-1 0 1,0 0 0,1 0-1,-1 0 1,1 0 0,-1 1 0,0-1-1,1 0 1,-1 0 0,1 1-1,-1-1 1,1 0 0,-1 1-1,1-1 1,-1 1 0,1-1-1,-1 1 1,1-1 0,-1 1-1,1-1 1,0 1 0,-1-1 0,1 1-1,0 0 1,0-1 0,-1 1-1,1 0 1,-2 5-58,0 0 0,0 0-1,0 0 1,1 0 0,0 0 0,-1 12 0,2-14-108,3-18-908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20.839"/>
    </inkml:context>
    <inkml:brush xml:id="br0">
      <inkml:brushProperty name="width" value="0.025" units="cm"/>
      <inkml:brushProperty name="height" value="0.025" units="cm"/>
      <inkml:brushProperty name="color" value="#E71224"/>
    </inkml:brush>
  </inkml:definitions>
  <inkml:trace contextRef="#ctx0" brushRef="#br0">64 174 24575,'3'0'0,"-1"0"0,1 0 0,0-1 0,-1 1 0,1-1 0,-1 0 0,1 1 0,2-3 0,11-2 0,463-126 0,-437 116 0,-34 8 0,-13 2 0,-17 1 0,-9 4 0,1 1 0,-1 2 0,-49 11 0,45-8 0,-134 30 0,142-28 0,1 0 0,0 2 0,1 1 0,-31 17 0,51-25 0,0 0 0,0 0 0,0 1 0,0 0 0,1 0 0,0 0 0,0 1 0,0-1 0,0 1 0,1 0 0,-1 0 0,1 0 0,0 0 0,1 1 0,0-1 0,-3 10 0,3-7 0,1 0 0,0 0 0,1 1 0,0-1 0,0 0 0,1 0 0,0 1 0,0-1 0,1 0 0,0 0 0,5 12 0,17 37 0,48 83 0,-21-45 0,-47-86 0,2 3 0,1 1 0,0-2 0,16 23 0,-21-32 0,0 0 0,0 1 0,0-1 0,0-1 0,0 1 0,0 0 0,0 0 0,1-1 0,-1 1 0,1-1 0,-1 0 0,1 0 0,-1 0 0,1 0 0,0 0 0,0-1 0,-1 1 0,1-1 0,0 1 0,0-1 0,0 0 0,-1 0 0,1-1 0,0 1 0,5-2 0,-2 0 0,-1 0 0,1-1 0,-1 0 0,0 0 0,1-1 0,-1 1 0,-1-1 0,1 0 0,-1-1 0,8-8 0,3-6 0,17-29 0,-26 39 0,13-23 0,32-45 0,-45 69 0,0 1 0,0 0 0,1 0 0,0 0 0,0 1 0,0 0 0,12-6 0,-16 10 0,-1 1 0,1 0 0,-1-1 0,1 1 0,0 0 0,0 1 0,-1-1 0,1 0 0,0 1 0,0 0 0,0-1 0,0 1 0,0 0 0,-1 1 0,1-1 0,0 0 0,0 1 0,0 0 0,-1-1 0,1 1 0,0 0 0,-1 0 0,1 1 0,0-1 0,-1 1 0,0-1 0,1 1 0,3 3 0,1 2 0,-1 1 0,1 0 0,-1 0 0,-1 1 0,1-1 0,-2 1 0,6 12 0,5 17 0,-1 1 0,-3 0 0,0 0 0,5 56 0,-8-32 0,-4 0 0,-4 71 0,-1-119 0,0 0 0,-1-1 0,-1 1 0,0-1 0,-1 0 0,0 0 0,-2 0 0,1-1 0,-2 1 0,0-1 0,0-1 0,-1 1 0,0-1 0,-2-1 0,1 0 0,-1 0 0,-1-1 0,1 0 0,-2 0 0,0-2 0,0 1 0,0-1 0,-1-1 0,0 0 0,0-1 0,-1-1 0,0 0 0,0-1 0,0 0 0,0-1 0,-1-1 0,-27 2 0,36-4-80,0 0 0,0-1-1,0 1 1,0-1 0,1-1-1,-1 1 1,0-1 0,1 0-1,-1 0 1,1-1 0,0 1 0,0-1-1,0 0 1,0-1 0,0 1-1,-5-6 1,-10-10-6746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06.733"/>
    </inkml:context>
    <inkml:brush xml:id="br0">
      <inkml:brushProperty name="width" value="0.025" units="cm"/>
      <inkml:brushProperty name="height" value="0.025" units="cm"/>
      <inkml:brushProperty name="color" value="#E71224"/>
    </inkml:brush>
  </inkml:definitions>
  <inkml:trace contextRef="#ctx0" brushRef="#br0">1 1188 24575,'5'0'0,"1"-1"0,0 0 0,-1 0 0,1 0 0,8-4 0,14-3 0,588-119 0,-417 88 0,91-23 0,-76-10 0,-133 41 0,-38 18 0,1 2 0,90-11 0,0 0 0,377-96 0,-410 90 0,63-13 0,185-39 0,-239 51 0,-21 5 0,131-19 0,236 6 0,-314 36 0,41-2 0,-140-3 0,54-14 0,29-4 0,-40 18 0,95 6 0,25 0 0,-77-14 0,20-1 0,-118 14 0,28 0 0,0-3 0,95-18 0,-130 16 0,230-48 0,-201 42 0,-34 7 0,35-5 0,-35 8 0,-1-1 0,1-1 0,-1 0 0,0-1 0,0-1 0,-1-1 0,19-10 0,8-4 0,-16 8 0,32-20 0,-43 24-129,0 1-1,1 0 0,21-6 1,-26 10-718,13-5-5979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10.461"/>
    </inkml:context>
    <inkml:brush xml:id="br0">
      <inkml:brushProperty name="width" value="0.025" units="cm"/>
      <inkml:brushProperty name="height" value="0.025" units="cm"/>
      <inkml:brushProperty name="color" value="#E71224"/>
    </inkml:brush>
  </inkml:definitions>
  <inkml:trace contextRef="#ctx0" brushRef="#br0">3330 790 24575,'-52'-15'0,"-69"-31"0,68 24 0,-760-267 0,536 209 0,-89-26 0,236 56 0,92 34 0,0 1 0,-1 2 0,-54-11 0,20 13 0,-143-3 0,181 15 0,0-2 0,1-1 0,-1-1 0,-58-14 0,-181-39 0,186 48 0,-156 5 0,151 5 0,84-2 0,0 0 0,0 1 0,0 0 0,-16 5 0,24-6 0,-1 0 0,1 0 0,0 1 0,-1-1 0,1 1 0,0 0 0,-1-1 0,1 1 0,0 0 0,-1 0 0,1-1 0,0 1 0,0 0 0,0 0 0,0 0 0,0 1 0,0-1 0,0 0 0,0 0 0,1 0 0,-1 1 0,0-1 0,1 0 0,-1 1 0,1-1 0,-1 1 0,1-1 0,0 0 0,0 1 0,-1-1 0,1 1 0,0-1 0,0 1 0,0-1 0,1 1 0,-1-1 0,0 1 0,1 1 0,0-1 17,0 0-1,0 0 0,0-1 0,0 1 0,0 0 1,1 0-1,-1-1 0,1 1 0,-1-1 1,1 1-1,-1-1 0,1 0 0,0 0 1,0 1-1,-1-1 0,1-1 0,0 1 1,0 0-1,0 0 0,4 0 1,3 2-564,1-1 0,19 1 1,-29-3 479,32 2-6759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1:46.457"/>
    </inkml:context>
    <inkml:brush xml:id="br0">
      <inkml:brushProperty name="width" value="0.025" units="cm"/>
      <inkml:brushProperty name="height" value="0.025" units="cm"/>
      <inkml:brushProperty name="color" value="#E71224"/>
    </inkml:brush>
  </inkml:definitions>
  <inkml:trace contextRef="#ctx0" brushRef="#br0">1 2901 24575,'0'-7'0,"1"1"0,0-1 0,1 1 0,-1-1 0,1 1 0,1-1 0,-1 1 0,1 0 0,0 0 0,6-8 0,0 0 0,1 1 0,0 0 0,16-14 0,25-19 0,2 3 0,3 2 0,0 3 0,102-51 0,-22 15 0,-44 22 0,152-61 0,-146 76 0,173-94 0,-234 110 0,112-67 0,-84 51 0,-42 25 0,0-1 0,34-26 0,47-39 0,-29 25 0,-62 44 0,0 1 0,1 1 0,0 0 0,1 0 0,19-5 0,-20 8 0,1-1 0,-1-1 0,-1-1 0,1 0 0,14-10 0,28-29 0,-35 28 0,-1 1 0,2 1 0,38-21 0,289-173 0,-92 47 0,-97 63 0,-155 97 0,19-12 0,-1-1 0,37-32 0,-38 29 0,1 2 0,0 1 0,29-15 0,17-13 0,7-11 0,46-31 0,-109 79 0,0 0 0,1 1 0,0 1 0,16-5 0,23-9 0,-40 12 0,0 0 0,0-1 0,-1-1 0,-1 0 0,17-16 0,21-16 0,-37 32 0,2 1 0,-1 0 0,1 1 0,0 0 0,0 1 0,1 1 0,15-4 0,74-26 0,-43 12 0,-45 18 0,68-27 0,-75 28 0,-1 0 0,0-1 0,0 0 0,0 0 0,-1-1 0,1 0 0,7-10 0,-6 8 0,-1 0 0,2 0 0,-1 1 0,1 0 0,0 1 0,0 0 0,20-9 0,-12 6 0,-6 2 0,-2 0 0,1-1 0,-1 0 0,0-1 0,10-11 0,11-10 0,31-16 0,-42 33 0,29-25 0,6-14-1365,-31 32-5461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1:49.047"/>
    </inkml:context>
    <inkml:brush xml:id="br0">
      <inkml:brushProperty name="width" value="0.025" units="cm"/>
      <inkml:brushProperty name="height" value="0.025" units="cm"/>
      <inkml:brushProperty name="color" value="#E71224"/>
    </inkml:brush>
  </inkml:definitions>
  <inkml:trace contextRef="#ctx0" brushRef="#br0">328 315 24575,'-5'0'0,"-2"-5"0,1-6 0,-4-7 0,0-5 0,-3-4 0,-5 3 0,-4 6 0,2-5 0,4-2 0,0-3 0,-8 3 0,-4 2 0,-2 4 0,-2 5 0,6 1 0,1 2 0,5 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1:51.738"/>
    </inkml:context>
    <inkml:brush xml:id="br0">
      <inkml:brushProperty name="width" value="0.025" units="cm"/>
      <inkml:brushProperty name="height" value="0.025" units="cm"/>
      <inkml:brushProperty name="color" value="#E71224"/>
    </inkml:brush>
  </inkml:definitions>
  <inkml:trace contextRef="#ctx0" brushRef="#br0">936 905 24575,'-1'-7'0,"0"1"0,0-1 0,-1 1 0,0 0 0,0 0 0,0 0 0,-1 0 0,0 0 0,-5-7 0,-2-6 0,-135-245 0,87 163 0,41 74 0,0 1 0,-2 0 0,0 1 0,-2 1 0,-24-21 0,5 10 0,-2 2 0,-52-32 0,70 49 0,-76-44 0,85 53 0,0 0 0,0 1 0,-1 0 0,0 1 0,-16-2 0,-98-22-1365,110 26-5461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14.153"/>
    </inkml:context>
    <inkml:brush xml:id="br0">
      <inkml:brushProperty name="width" value="0.025" units="cm"/>
      <inkml:brushProperty name="height" value="0.025" units="cm"/>
      <inkml:brushProperty name="color" value="#E71224"/>
    </inkml:brush>
  </inkml:definitions>
  <inkml:trace contextRef="#ctx0" brushRef="#br0">1 206 24575,'179'13'0,"-93"-4"0,1692 59 0,-1196-111 0,-490 33 0,511-30 0,-47 17 0,249-7 0,20 1 0,-156 3 0,-176 19 0,-152-21 0,-13 0 0,-12 14 0,181-3 0,-231 16 0,451 4 0,-440 11 0,26 0 0,-121 1 0,-18-1 0,33-14 0,33 1 0,-101 13 331,-25-2-2027,-67-9-5130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22.557"/>
    </inkml:context>
    <inkml:brush xml:id="br0">
      <inkml:brushProperty name="width" value="0.025" units="cm"/>
      <inkml:brushProperty name="height" value="0.025" units="cm"/>
      <inkml:brushProperty name="color" value="#333333"/>
    </inkml:brush>
  </inkml:definitions>
  <inkml:trace contextRef="#ctx0" brushRef="#br0">0 0 24575,'0'3'0,"1"0"0,-1 0 0,1 0 0,0 0 0,0 0 0,0 0 0,0 0 0,3 3 0,4 13 0,133 453 0,-33-158-4350,-81-245 3047,-19-46 1455,-2 0 1,0 0-1,-2 1 1,0-1-1,-1 26 1,-4 124 3611,-1-77-2790,1 561-974,16-487 0,-6-99 0,2 27 0,43 170 0,-31-169 0,-16-61 0,2-1 0,16 43 0,0-17 0,-3 2 0,-2 1 0,-4 0 0,12 95 0,-21-121 0,2-1 0,1 0 0,23 57 0,6 19 0,-30-84 0,1-1 0,19 38 0,-9-21 53,-2 1 0,-2 0 0,13 73 0,5 16-1630,-24-107-5249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33.955"/>
    </inkml:context>
    <inkml:brush xml:id="br0">
      <inkml:brushProperty name="width" value="0.025" units="cm"/>
      <inkml:brushProperty name="height" value="0.025" units="cm"/>
      <inkml:brushProperty name="color" value="#333333"/>
    </inkml:brush>
  </inkml:definitions>
  <inkml:trace contextRef="#ctx0" brushRef="#br0">0 0 24575,'0'0'-8191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34.987"/>
    </inkml:context>
    <inkml:brush xml:id="br0">
      <inkml:brushProperty name="width" value="0.025" units="cm"/>
      <inkml:brushProperty name="height" value="0.025" units="cm"/>
      <inkml:brushProperty name="color" value="#333333"/>
    </inkml:brush>
  </inkml:definitions>
  <inkml:trace contextRef="#ctx0" brushRef="#br0">1 248 19963,'30'43'0,"-30"-334"0,-30 334 0,30 162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36.333"/>
    </inkml:context>
    <inkml:brush xml:id="br0">
      <inkml:brushProperty name="width" value="0.025" units="cm"/>
      <inkml:brushProperty name="height" value="0.025" units="cm"/>
      <inkml:brushProperty name="color" value="#333333"/>
    </inkml:brush>
  </inkml:definitions>
  <inkml:trace contextRef="#ctx0" brushRef="#br0">1 1 24575,'5'0'0,"6"0"0,7 0 0,0 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22.309"/>
    </inkml:context>
    <inkml:brush xml:id="br0">
      <inkml:brushProperty name="width" value="0.025" units="cm"/>
      <inkml:brushProperty name="height" value="0.025" units="cm"/>
      <inkml:brushProperty name="color" value="#E71224"/>
    </inkml:brush>
  </inkml:definitions>
  <inkml:trace contextRef="#ctx0" brushRef="#br0">80 122 24575,'-4'4'0,"1"0"0,-1 1 0,1-1 0,1 1 0,-1 0 0,0 0 0,1 0 0,0 0 0,-2 10 0,-8 53 0,10-51 0,-6 66 0,8-73 0,0 0 0,1 0 0,0 0 0,0 0 0,1-1 0,3 13 0,5-7 0,-10-15 0,0 0 0,0 0 0,1 1 0,-1-1 0,0 0 0,1 0 0,-1 0 0,0 0 0,1 0 0,-1 0 0,0 1 0,1-1 0,-1 0 0,1 0 0,-1 0 0,0 0 0,1 0 0,-1 0 0,0 0 0,1-1 0,-1 1 0,0 0 0,1 0 0,-1 0 0,0 0 0,1-1 0,1-1 0,1 0 0,-1 0 0,0 0 0,0 0 0,0-1 0,-1 1 0,1-1 0,2-5 0,11-26 0,-1-1 0,-1-1 0,-2 0 0,-2 0 0,-1-1 0,3-46 0,-7 26 0,-4 52 0,-1 0 0,1 0 0,-1 0 0,1 0 0,-1 0 0,-1 0 0,1 0 0,-3-5 0,4 9 0,0 1 0,-1-1 0,1 0 0,0 1 0,-1-1 0,1 0 0,0 1 0,-1-1 0,1 0 0,-1 1 0,1-1 0,-1 1 0,1-1 0,-1 1 0,0-1 0,1 1 0,-1 0 0,0-1 0,1 1 0,-1 0 0,0-1 0,1 1 0,-1 0 0,0 0 0,0 0 0,1-1 0,-1 1 0,0 0 0,0 0 0,1 0 0,-1 0 0,0 0 0,0 0 0,1 1 0,-1-1 0,0 0 0,1 0 0,-2 1 0,-1 1 0,0-1 0,1 1 0,-1 0 0,1 0 0,0 0 0,0 1 0,-1-1 0,1 0 0,-2 4 0,-5 9 69,0 1-1,0 0 0,2 1 0,-12 33 1,-12 75-1776,14-40-5119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2:38.608"/>
    </inkml:context>
    <inkml:brush xml:id="br0">
      <inkml:brushProperty name="width" value="0.025" units="cm"/>
      <inkml:brushProperty name="height" value="0.025" units="cm"/>
      <inkml:brushProperty name="color" value="#333333"/>
    </inkml:brush>
  </inkml:definitions>
  <inkml:trace contextRef="#ctx0" brushRef="#br0">24 86 24575,'3'0'0,"1"0"0,-1 0 0,0-1 0,0 1 0,0-1 0,0 0 0,0 0 0,0 0 0,0 0 0,0 0 0,0-1 0,-1 1 0,1-1 0,0 0 0,-1 0 0,1 0 0,-1 0 0,0 0 0,0 0 0,0-1 0,0 1 0,0-1 0,0 0 0,-1 1 0,1-1 0,-1 0 0,0 0 0,0 0 0,0 0 0,0 0 0,0 0 0,-1 0 0,1 0 0,-1-6 0,0 9 0,0 0 0,1-1 0,-1 1 0,0-1 0,0 1 0,0-1 0,0 1 0,0-1 0,0 1 0,-1 0 0,1-1 0,0 1 0,0-1 0,0 1 0,0-1 0,0 1 0,-1 0 0,1-1 0,0 1 0,0-1 0,-1 1 0,1 0 0,0-1 0,-1 1 0,1 0 0,0-1 0,-1 1 0,1 0 0,0 0 0,-1-1 0,1 1 0,-1 0 0,1 0 0,0 0 0,-1 0 0,1-1 0,-1 1 0,1 0 0,-1 0 0,1 0 0,-1 0 0,1 0 0,0 0 0,-1 0 0,1 0 0,-1 0 0,1 1 0,-1-1 0,1 0 0,-1 0 0,1 0 0,-1 1 0,-1 0 0,0 0 0,0 0 0,-1 1 0,1 0 0,0-1 0,1 1 0,-1 0 0,0 0 0,-2 2 0,-4 10 0,0-1 0,0 1 0,1 1 0,-7 22 0,10-27 0,1 0 0,1 0 0,0 0 0,0 1 0,1-1 0,0 0 0,1 21 0,0-29 0,0-1 0,1 0 0,-1 0 0,0 0 0,0 1 0,1-1 0,-1 0 0,1 0 0,-1 0 0,1 0 0,-1 0 0,1 0 0,0 0 0,-1 0 0,1 0 0,0 0 0,0 0 0,0 0 0,1 1 0,-1-2 0,-1 0 0,1 0 0,0 0 0,-1 0 0,1 0 0,0 0 0,-1 0 0,1 0 0,0 0 0,-1-1 0,1 1 0,0 0 0,-1 0 0,1-1 0,-1 1 0,1 0 0,0-1 0,-1 1 0,1 0 0,-1-1 0,1 1 0,-1-1 0,1 1 0,-1-1 0,0 1 0,1-1 0,-1 1 0,0-1 0,1 0 0,-1 1 0,0-1 0,1 1 0,-1-1 0,0-1 0,7-19 0,-6 18 0,-1 0 0,1-1 0,0 1 0,0 0 0,0 0 0,0 0 0,1 0 0,-1 0 0,1 1 0,0-1 0,0 0 0,4-4 0,8-7-1365,-9 4-5461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47.952"/>
    </inkml:context>
    <inkml:brush xml:id="br0">
      <inkml:brushProperty name="width" value="0.025" units="cm"/>
      <inkml:brushProperty name="height" value="0.025" units="cm"/>
      <inkml:brushProperty name="color" value="#333333"/>
    </inkml:brush>
  </inkml:definitions>
  <inkml:trace contextRef="#ctx0" brushRef="#br0">2744 1597 24575,'17'0'0,"-1"1"0,20 3 0,15 3 0,152 14 0,536 37 0,13-50 0,-336-46 0,-6-26 0,60-8 0,459-11 0,-235 60 0,-307 13 0,-350 9 0,640-44 0,150-82 0,-313 45 0,-428 69 0,-1-3 0,96-31 0,-73 12 0,2 6 0,183-25 0,-274 52 0,12-2 0,0-1 0,-1-1 0,30-11 0,-56 15 0,0 1 0,0-1 0,-1 0 0,1 0 0,-1 0 0,0-1 0,1 1 0,-1-1 0,0 0 0,-1 0 0,1 0 0,0 0 0,-1-1 0,0 1 0,0-1 0,0 1 0,0-1 0,0 0 0,-1 1 0,0-1 0,1 0 0,-1 0 0,0-5 0,0-3 0,0 1 0,-1 0 0,0-1 0,-1 1 0,0-1 0,-1 1 0,-4-16 0,-2 1 0,0 1 0,-2 0 0,-1 1 0,-1 0 0,-1 1 0,-1 0 0,-19-23 0,3 9 0,-1 2 0,-2 1 0,-48-38 0,41 41 0,0 3 0,-2 1 0,-80-38 0,59 37 0,-1 4 0,-81-20 0,8 15 0,-2 5 0,-158-5 0,3 13 0,-349 28 0,311 29 0,7 23 0,44-8 0,-525 73 0,-10-62 0,-253-79 0,420-3 0,-377 13 0,762 3 0,-73 17 0,5 22 0,-89 8 0,-493 57 0,875-98 0,-503 112 0,128-10 0,400-106 0,0 0 0,1 2 0,0-1 0,-21 11 0,32-13 0,-1-1 0,0 1 0,1-1 0,-1 1 0,1 0 0,0 0 0,-1 0 0,1 0 0,0 0 0,0 1 0,0-1 0,1 0 0,-1 1 0,1 0 0,-1-1 0,1 1 0,0 0 0,0 0 0,0 0 0,0-1 0,1 1 0,-1 0 0,1 0 0,-1 0 0,1 0 0,0 0 0,1 6 0,0-5 0,1 0 0,-1-1 0,1 1 0,0-1 0,0 1 0,0-1 0,0 0 0,1 0 0,-1 0 0,1 0 0,0 0 0,0 0 0,0-1 0,5 4 0,10 6 0,26 14 0,-33-20 0,138 62 0,-75-37 0,56 20 0,189 46 0,-55-20 0,-240-69 0,375 106 0,-262-84 0,169 29 0,193-18 0,7-35 0,-373-7-1365,-99 1-5461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6:58.841"/>
    </inkml:context>
    <inkml:brush xml:id="br0">
      <inkml:brushProperty name="width" value="0.025" units="cm"/>
      <inkml:brushProperty name="height" value="0.025" units="cm"/>
      <inkml:brushProperty name="color" value="#333333"/>
    </inkml:brush>
  </inkml:definitions>
  <inkml:trace contextRef="#ctx0" brushRef="#br0">296 2253 24575,'1286'35'0,"329"-10"0,-370-25 0,-701-24 0,-6-28 0,-435 41 0,-20 2 0,1-3 0,115-31 0,-188 40 0,0-1 0,0 0 0,-1 0 0,1-1 0,-1 0 0,0 0 0,0-2 0,-1 1 0,0-1 0,0 0 0,0-1 0,-1 0 0,0-1 0,-1 1 0,0-1 0,0-1 0,-1 1 0,9-19 0,-1-3 0,-1-1 0,17-63 0,5-79 0,-23 86 0,3-150 0,-15 176 0,-4-1 0,-2 1 0,-19-78 0,16 106 0,-1 0 0,-1 1 0,-2 1 0,-2 0 0,-1 0 0,-1 2 0,-29-40 0,18 35 0,-1 1 0,-2 1 0,-2 1 0,0 2 0,-48-32 0,-1 7 0,-3 5 0,-2 3 0,-2 3 0,-1 5 0,-149-43 0,63 36 0,-3 7 0,-209-18 0,-688 8 0,450 84 0,6 32 0,515-55 0,105-12 0,-751 101 0,556-64 0,-341 109 0,470-124 0,15-6 0,1 2 0,1 2 0,-76 43 0,117-57 0,-19 11 0,-28 23 0,48-33 0,-1 0 0,1 1 0,0-1 0,0 1 0,1 1 0,0-1 0,-7 15 0,0 6 0,2 1 0,1 0 0,1 0 0,2 0 0,1 1 0,1 1 0,2-1 0,1 0 0,3 45 0,1-54 0,1-1 0,1 0 0,0 0 0,2 0 0,11 26 0,51 98 0,-37-82 0,-18-36-682,25 38-1,-16-36-6143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02.202"/>
    </inkml:context>
    <inkml:brush xml:id="br0">
      <inkml:brushProperty name="width" value="0.025" units="cm"/>
      <inkml:brushProperty name="height" value="0.025" units="cm"/>
      <inkml:brushProperty name="color" value="#333333"/>
    </inkml:brush>
  </inkml:definitions>
  <inkml:trace contextRef="#ctx0" brushRef="#br0">0 32 24575,'15'0'0,"45"-5"0,46-2 0,31 1 0,-3 0 0,-15 3 0,-22 0 0,-23 2 0,-24 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11.299"/>
    </inkml:context>
    <inkml:brush xml:id="br0">
      <inkml:brushProperty name="width" value="0.025" units="cm"/>
      <inkml:brushProperty name="height" value="0.025" units="cm"/>
      <inkml:brushProperty name="color" value="#333333"/>
    </inkml:brush>
  </inkml:definitions>
  <inkml:trace contextRef="#ctx0" brushRef="#br0">0 1 24575,'38'1'0,"-1"3"0,1 1 0,72 20 0,-49-10 0,138 29 0,2-10 0,289 13 0,243-49 0,-643-5 0,96-20 0,85-31 0,-216 46 0,7-4 302,31-6-1969,-68 19-5159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14.300"/>
    </inkml:context>
    <inkml:brush xml:id="br0">
      <inkml:brushProperty name="width" value="0.025" units="cm"/>
      <inkml:brushProperty name="height" value="0.025" units="cm"/>
      <inkml:brushProperty name="color" value="#333333"/>
    </inkml:brush>
  </inkml:definitions>
  <inkml:trace contextRef="#ctx0" brushRef="#br0">153 1670 24575,'649'30'0,"-344"-10"0,-260-17 0,1-2 0,61-7 0,-88 3 0,0-1 0,0 0 0,0-2 0,0 0 0,-1-1 0,0-1 0,0 0 0,18-13 0,-8 4 0,-2-2 0,0-1 0,-1-1 0,0-2 0,-2 0 0,-1-1 0,36-52 0,-42 51 0,0 0 0,-2-1 0,-1 0 0,-1-1 0,13-43 0,-15 24 0,-2-1 0,4-81 0,-12-94 0,-3 153 0,-23-131 0,19 163 0,-3 1 0,-1 0 0,-1 1 0,-2 0 0,-23-40 0,28 60 0,0 1 0,-1 0 0,-1 1 0,0 0 0,-1 0 0,0 1 0,-24-17 0,16 15 0,-1 1 0,0 1 0,-1 1 0,-41-15 0,11 11 0,-2 2 0,1 2 0,-1 2 0,-57-1 0,43 6 0,-1 2 0,1 4 0,0 2 0,0 4 0,1 2 0,0 3 0,-103 35 0,117-29 0,-204 82 0,241-94 0,1 1 0,0 1 0,0 0 0,1 0 0,-17 17 0,24-19 0,0-1 0,1 2 0,0-1 0,0 1 0,0 0 0,1 0 0,1 0 0,-1 1 0,1 0 0,-4 16 0,1 4 0,1 0 0,2 0 0,-1 44 0,8 92 0,1-50 0,-1-57 0,3 0 0,17 72 0,-2-15 0,-4 3 0,1 216 0,-19-204-1365,1-105-5461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20.556"/>
    </inkml:context>
    <inkml:brush xml:id="br0">
      <inkml:brushProperty name="width" value="0.025" units="cm"/>
      <inkml:brushProperty name="height" value="0.025" units="cm"/>
      <inkml:brushProperty name="color" value="#333333"/>
    </inkml:brush>
  </inkml:definitions>
  <inkml:trace contextRef="#ctx0" brushRef="#br0">208 1260 24575,'215'1'0,"243"-3"0,-366-4 0,135-25 0,-72 8 0,-91 15 0,-2-2 0,120-35 0,-152 34 0,-1-1 0,29-16 0,-46 22 0,-1-2 0,-1 1 0,1-1 0,-1-1 0,-1 1 0,0-2 0,14-17 0,-11 10 0,-1 0 0,-1 0 0,-1-1 0,-1 0 0,0 0 0,-2-1 0,0 0 0,5-24 0,-6 11 0,-2-1 0,0 1 0,-3-1 0,-3-42 0,2 64 0,-1 1 0,0-1 0,-1 1 0,0 0 0,0 0 0,-1 0 0,-1 0 0,0 1 0,0 0 0,0 0 0,-10-11 0,-7-6 0,0 1 0,-32-25 0,25 24 0,5 2 0,-155-133 0,153 137 0,-1 2 0,0 0 0,-2 2 0,0 1 0,-38-14 0,23 15 0,0 2 0,-1 2 0,0 2 0,-56-2 0,-185 7 0,236 4 0,-55 3 0,1 5 0,-114 25 0,183-25 0,0 2 0,0 1 0,-64 33 0,90-41 0,2 1 0,-1-1 0,0 1 0,1 1 0,0-1 0,0 1 0,1 1 0,-1-1 0,1 1 0,1 0 0,-1 0 0,1 1 0,1 0 0,-1 0 0,1 0 0,1 0 0,-4 10 0,2 3 0,0 1 0,1 0 0,1 0 0,2 0 0,1 42 0,4 331 0,-3-372 0,1 0 0,1-1 0,8 34 0,25 65 0,-31-108 0,49 140 0,-51-146 0,0 5 0,0-1 0,1 0 0,1 0 0,8 15 0,-11-23 0,0 0 0,1 0 0,-1 0 0,1 0 0,-1-1 0,1 1 0,0-1 0,0 0 0,0 0 0,0 0 0,0 0 0,1-1 0,-1 1 0,0-1 0,1 0 0,-1 0 0,1 0 0,5 1 0,15 0-171,1-1 0,26-2 0,-37 0-681,12 0-5974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23.460"/>
    </inkml:context>
    <inkml:brush xml:id="br0">
      <inkml:brushProperty name="width" value="0.025" units="cm"/>
      <inkml:brushProperty name="height" value="0.025" units="cm"/>
      <inkml:brushProperty name="color" value="#333333"/>
    </inkml:brush>
  </inkml:definitions>
  <inkml:trace contextRef="#ctx0" brushRef="#br0">0 0 24575,'16'21'0,"220"201"0,13-19 0,123 77-708,670 381-1,-849-560 690,4-9 0,3-8 0,5-9 0,2-9 0,315 57 0,-348-93 125,306 12 0,-466-42-5,0 1 54,-1-1 1,1-1 0,-1 0-1,22-5 1,-32 6-139,0-1 0,-1 0 0,1 0 0,0-1 0,0 1 0,-1-1-1,1 1 1,-1-1 0,1 0 0,-1 1 0,1-2 0,-1 1 0,0 0 0,0 0 0,0 0 0,-1-1 0,1 1 0,0-1 0,-1 0 0,0 1 0,1-1-1,-1 0 1,0 0 0,0 0 0,0-3 0,0-4-17,0 0 0,-1-1 0,0 1 0,0 0 0,-1 0 0,0 0 0,-1 0 0,-1 0 0,-4-16 0,0 8 0,-1 0 0,0 0 0,-1 1 0,-13-20 0,6 16 0,-1 1 0,0 0 0,-2 1 0,-29-23 0,9 12 0,-63-37 0,81 54 0,-1 2 0,1 0 0,-2 1 0,0 1 0,0 2 0,-27-7 0,49 14 0,0 0 0,0 0 0,0 0 0,1-1 0,-1 1 0,0 0 0,0 0 0,0 0 0,0 0 0,1 0 0,-1 0 0,0 1 0,0-1 0,0 0 0,1 0 0,-1 1 0,-1-1 0,2 1 0,0-1 0,0 0 0,0 1 0,0-1 0,0 0 0,0 1 0,0-1 0,0 0 0,0 1 0,0-1 0,0 0 0,0 1 0,0-1 0,0 0 0,0 1 0,0-1 0,0 0 0,0 1 0,1-1 0,-1 0 0,0 0 0,0 1 0,0-1 0,1 0 0,-1 0 0,0 1 0,1-1 0,22 19 0,8-2 0,-1 1 0,-1 1 0,-1 2 0,-1 1 0,0 0 0,-2 3 0,-1 0 0,0 1 0,34 52 0,-12 6 0,-23-40 0,-11-22 0,-7-14 0,0 0 0,0 0 0,-1 1 0,0 0 0,-1 0 0,1 0 0,-2 0 0,0 0 0,0 1 0,0-1 0,0 17 0,-5 0 0,0-1 0,-1 0 0,-13 38 0,15-55 0,-3 7 0,0-1 0,-1 0 0,-1 0 0,-1 0 0,0-1 0,0 0 0,-1-1 0,-19 21 0,-9 3 0,-48 38 0,83-72 0,-124 90 213,61-47-1791,43-28-5248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25.020"/>
    </inkml:context>
    <inkml:brush xml:id="br0">
      <inkml:brushProperty name="width" value="0.025" units="cm"/>
      <inkml:brushProperty name="height" value="0.025" units="cm"/>
      <inkml:brushProperty name="color" value="#333333"/>
    </inkml:brush>
  </inkml:definitions>
  <inkml:trace contextRef="#ctx0" brushRef="#br0">1 1 24575,'37'661'0,"-17"-419"0,4 99 0,-22-314 0,6 52 0,-7-71 0,1 1 0,0-1 0,1 0 0,0 1 0,0-1 0,7 11 0,-8-15 0,1-1 0,0 1 0,1 0 0,-1-1 0,0 0 0,1 0 0,0 0 0,0 0 0,0 0 0,0-1 0,0 0 0,1 0 0,-1 0 0,0 0 0,1 0 0,0-1 0,-1 0 0,6 0 0,9 2 0,0-2 0,1 0 0,21-3 0,-21 1 0,271-17 334,-46 2-2033,-169 13-5127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26.116"/>
    </inkml:context>
    <inkml:brush xml:id="br0">
      <inkml:brushProperty name="width" value="0.025" units="cm"/>
      <inkml:brushProperty name="height" value="0.025" units="cm"/>
      <inkml:brushProperty name="color" value="#333333"/>
    </inkml:brush>
  </inkml:definitions>
  <inkml:trace contextRef="#ctx0" brushRef="#br0">1 1 24575,'4'4'0,"8"48"0,1 38 0,3 34 0,-1 12 0,-2 1 0,0-7 0,-1-15 0,-3-19 0,-3-14 0,2-17 0,0-10 0,-1-8 0,-2-13-8191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3:25.053"/>
    </inkml:context>
    <inkml:brush xml:id="br0">
      <inkml:brushProperty name="width" value="0.025" units="cm"/>
      <inkml:brushProperty name="height" value="0.025" units="cm"/>
      <inkml:brushProperty name="color" value="#E71224"/>
    </inkml:brush>
  </inkml:definitions>
  <inkml:trace contextRef="#ctx0" brushRef="#br0">1411 518 24575,'-38'65'0,"-43"105"0,-31 131 0,1 144-671,82-274-672,-8 216 0,32-231 1078,7 0 1,7 0-1,7 0 0,6-1 1,8-2-1,62 196 0,-51-234 112,4-3 0,5-1 0,89 143-1,-81-165 108,3-3-1,4-2 1,4-4-1,101 94 1,-73-92 46,3-3 0,4-5 0,2-4 0,142 67 0,-91-62 0,4-8 0,3-6 0,208 47 0,-107-52-325,504 41 1,387-86-2273,614-197 1808,-43-173-878,-789 94 1305,-226 25 362,-222 33 125,-319 109 125,-147 82-188,-1-1 1,0-2-1,28-29 1,-42 38-57,-1 1 1,0-1-1,0 0 1,-1-1-1,0 0 1,-1 0 0,0 0-1,-1-1 1,-1 0-1,1 0 1,-2 0-1,0 0 1,0-1 0,-1 1-1,-1-1 1,0 1-1,-1-1 1,-1-19-1,-2 13-6,-1-1 0,-1 1 0,0 0 0,-1 0 0,-17-33 0,1 10 0,-2 1 0,-45-57 0,-39-32-95,-241-221-1,-376-246-668,-180-24 573,472 363 191,-10 19 0,-662-254 0,699 346 0,-6 18 0,-6 18 0,-492-65 0,-19 91 0,108 86 0,122 61 426,131 33 1278,112 18-1278,-367 172 754,97-30 1237,619-223-367,32-11-5928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28.591"/>
    </inkml:context>
    <inkml:brush xml:id="br0">
      <inkml:brushProperty name="width" value="0.025" units="cm"/>
      <inkml:brushProperty name="height" value="0.025" units="cm"/>
      <inkml:brushProperty name="color" value="#333333"/>
    </inkml:brush>
  </inkml:definitions>
  <inkml:trace contextRef="#ctx0" brushRef="#br0">0 30 24575,'15'0'0,"60"0"0,46 0 0,18-5 0,0-2 0,-14 0 0,-23 2-6784,-18 2 6784,-25 0-1407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29.858"/>
    </inkml:context>
    <inkml:brush xml:id="br0">
      <inkml:brushProperty name="width" value="0.025" units="cm"/>
      <inkml:brushProperty name="height" value="0.025" units="cm"/>
      <inkml:brushProperty name="color" value="#333333"/>
    </inkml:brush>
  </inkml:definitions>
  <inkml:trace contextRef="#ctx0" brushRef="#br0">1 1 24575,'5'0'0,"6"0"0,12 0 0,6 0 0,9 0 0,3 0 0,-2 0 0,4 0 0,-1 0 0,-8 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31.986"/>
    </inkml:context>
    <inkml:brush xml:id="br0">
      <inkml:brushProperty name="width" value="0.025" units="cm"/>
      <inkml:brushProperty name="height" value="0.025" units="cm"/>
      <inkml:brushProperty name="color" value="#333333"/>
    </inkml:brush>
  </inkml:definitions>
  <inkml:trace contextRef="#ctx0" brushRef="#br0">414 321 24575,'-2'2'0,"0"0"0,0 0 0,0 0 0,1 1 0,-1-1 0,0 0 0,1 1 0,0-1 0,0 1 0,0-1 0,0 1 0,0 0 0,-1 3 0,-1 4 0,-129 312 0,-45 129 0,153-384 0,11-34 0,1 1 0,2 0 0,-10 67 0,19-92 0,0 0 0,1 0 0,1 0 0,1 10 0,-2-18 0,0-1 0,1 0 0,-1-1 0,0 1 0,0 0 0,1 0 0,-1 0 0,0 0 0,0 0 0,1 0 0,-1 0 0,0 0 0,0 0 0,1 0 0,-1-1 0,0 1 0,0 0 0,1 0 0,-1 0 0,0-1 0,0 1 0,0 0 0,0 0 0,1 0 0,-1-1 0,0 1 0,0 0 0,0 0 0,0-1 0,0 1 0,0 0 0,0 0 0,1-1 0,-1 1 0,0 0 0,0-1 0,0 1 0,0 0 0,7-16 0,18-50 0,131-380 0,-30 42 0,-124 397 0,14-41 0,-15 46 0,0-1 0,0 0 0,0 1 0,1-1 0,-1 1 0,1 0 0,-1 0 0,1-1 0,0 1 0,0 0 0,0 0 0,0 1 0,0-1 0,3-2 0,-3 4 0,0 0 0,-1-1 0,1 1 0,0 0 0,0 0 0,-1 1 0,1-1 0,0 0 0,-1 0 0,1 1 0,0-1 0,0 1 0,-1 0 0,1-1 0,-1 1 0,1 0 0,-1 0 0,1 0 0,-1 0 0,1 0 0,-1 0 0,0 0 0,0 1 0,0-1 0,0 0 0,2 4 0,5 5 0,0 1 0,8 17 0,-13-22 0,21 41 0,-1 1 0,21 70 0,19 107 0,-46-161 0,7 26 0,73 252 0,-68-253 0,74 150 0,-98-228 0,1-1 0,0 1 0,1-2 0,0 1 0,14 13 0,-19-20 0,1-1 0,-1 1 0,1-1 0,0 0 0,0 0 0,0 0 0,0-1 0,0 1 0,0-1 0,1 0 0,-1 1 0,0-1 0,1-1 0,-1 1 0,1 0 0,-1-1 0,1 0 0,-1 0 0,1 0 0,-1 0 0,1 0 0,-1-1 0,6-1 0,3-3 0,0-1 0,-1 0 0,0 0 0,0-1 0,-1-1 0,0 0 0,0 0 0,10-13 0,-6 8 0,55-55 0,-4-3 0,-3-2 0,73-112 0,128-263 0,-156 248 0,121-323 0,-220 497 168,6-37-1,-10 41-733,1 1-1,13-38 0,-7 35-6259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07:32.558"/>
    </inkml:context>
    <inkml:brush xml:id="br0">
      <inkml:brushProperty name="width" value="0.025" units="cm"/>
      <inkml:brushProperty name="height" value="0.025" units="cm"/>
      <inkml:brushProperty name="color" value="#333333"/>
    </inkml:brush>
  </inkml:definitions>
  <inkml:trace contextRef="#ctx0" brushRef="#br0">1496 0 24575,'-25'4'0,"8"-2"0,-50 14 0,1 3 0,-73 31 0,-122 67 0,200-88 0,-186 96 0,201-97 0,1 1 0,1 3 0,-45 40 0,74-57 0,0 0 0,-14 19 0,25-29 0,0 1 0,0 0 0,1 0 0,0 0 0,0 0 0,0 0 0,1 1 0,-1-1 0,2 1 0,-3 9 0,4-14 0,0 0 0,0 0 0,0 0 0,0 1 0,1-1 0,-1 0 0,0 0 0,1 0 0,0 0 0,-1 0 0,1 0 0,0 0 0,0 0 0,0 0 0,0 0 0,1 0 0,-1 0 0,0-1 0,1 1 0,-1 0 0,1-1 0,0 1 0,-1-1 0,1 0 0,0 0 0,0 1 0,3 0 0,4 2 0,0-1 0,1 0 0,0 0 0,17 2 0,-12-2 0,136 17 0,-112-17 0,0 2 0,-1 1 0,1 2 0,68 24 0,-100-29 0,0 0 0,-1 1 0,1-1 0,-1 1 0,0 1 0,0-1 0,0 1 0,5 6 0,-8-8 0,-1 0 0,1 0 0,-1 1 0,0-1 0,0 1 0,0-1 0,-1 1 0,1 0 0,-1-1 0,0 1 0,0 0 0,0 0 0,-1 0 0,1 0 0,-1 0 0,0 7 0,-1-1 0,-1 1 0,0-1 0,-1 0 0,1 1 0,-2-2 0,-8 19 0,-36 54 0,36-63 0,-302 425 0,28-46 0,241-326 0,-38 82 0,63-110 0,2 1 0,2 0 0,-15 66 0,29-102 0,0 0 0,1 0 0,0 1 0,0-1 0,1 0 0,0 1 0,1-1 0,0 0 0,1 1 0,-1-1 0,2 0 0,-1 0 0,1 0 0,1-1 0,-1 1 0,2-1 0,-1 0 0,1 0 0,0 0 0,1-1 0,0 1 0,0-1 0,0-1 0,1 1 0,0-1 0,0 0 0,9 5 0,3 0 0,1-1 0,0 0 0,1-2 0,-1 0 0,1-1 0,1-2 0,-1 0 0,1-1 0,22 1 0,15-1 0,0-3 0,68-8 0,221-44 33,-11-26-1906,-130 24-4478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1:10.798"/>
    </inkml:context>
    <inkml:brush xml:id="br0">
      <inkml:brushProperty name="width" value="0.025" units="cm"/>
      <inkml:brushProperty name="height" value="0.025" units="cm"/>
      <inkml:brushProperty name="color" value="#333333"/>
    </inkml:brush>
  </inkml:definitions>
  <inkml:trace contextRef="#ctx0" brushRef="#br0">4665 170 24575,'-21'-1'0,"0"-1"0,1 0 0,-23-7 0,-3 0 0,-115-20 0,-395-59 0,164 58 0,-618 31 0,530 49 0,373-30 0,0 4 0,-141 54 0,40 5 0,-386 216 0,536-263 0,-87 68 0,116-80 0,2 2 0,1 0 0,1 2 0,-32 45 0,-89 158 0,49-75 0,91-146 0,0-1 0,1 1 0,0 1 0,1-1 0,-7 22 0,10-25 0,0 1 0,0-1 0,0 1 0,1 0 0,0-1 0,1 1 0,0 0 0,0-1 0,0 1 0,4 8 0,8 23 0,2-1 0,2 0 0,2-1 0,1-1 0,44 59 0,-30-51 0,2-2 0,2-1 0,81 66 0,-68-69 0,1-2 0,2-2 0,2-2 0,1-3 0,70 25 0,-50-28 0,2-2 0,1-4 0,124 14 0,-84-23 0,220-8 0,116-51 0,497-100 0,-166-11 0,803-277 0,-853 174 0,-721 255 0,38-16 0,95-54 0,-141 72 0,-1-1 0,1 0 0,-1 0 0,1 0 0,-2-1 0,1-1 0,-1 1 0,0-1 0,-1 0 0,0 0 0,0 0 0,-1-1 0,0 0 0,0 0 0,-1 0 0,0 0 0,0 0 0,-1-1 0,-1 1 0,0-1 0,0 0 0,-1 1 0,0-1 0,0 0 0,-1 1 0,0-1 0,-1 1 0,0-1 0,-1 1 0,0 0 0,0 0 0,-1 0 0,0 0 0,-8-11 0,-2-1 0,-1 0 0,-1 1 0,-1 1 0,-25-22 0,1 6 0,-53-36 0,1 10 0,-4 4 0,-1 5 0,-3 4 0,-201-66 0,151 71 0,-3 7 0,-295-32 0,-154 45 0,3 38 0,585-14 0,8-1 24,-6 0-371,0 1-1,-1 0 1,-15 4 0,10 2-6479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1:13.685"/>
    </inkml:context>
    <inkml:brush xml:id="br0">
      <inkml:brushProperty name="width" value="0.025" units="cm"/>
      <inkml:brushProperty name="height" value="0.025" units="cm"/>
      <inkml:brushProperty name="color" value="#333333"/>
    </inkml:brush>
  </inkml:definitions>
  <inkml:trace contextRef="#ctx0" brushRef="#br0">3105 1082 24575,'-156'7'0,"130"-5"0,-224 27 0,-87 33 0,73 1-409,-406 153 0,453-128 136,5 9 1,-230 145-1,239-107 361,155-100 34,1 2 0,2 2 0,-54 59-1,88-86-98,1 0 0,1 1-1,0 0 1,1 1-1,0 0 1,1 1-1,1-1 1,0 1-1,-3 16 1,7-26-26,1 0 0,0 1 0,1-1 0,-1 1 1,1-1-1,0 0 0,0 1 0,1-1 0,0 1 0,0-1 0,2 9 0,0-7 23,1 0-1,0 0 0,0 0 1,0 0-1,1-1 0,0 0 1,0 1-1,7 5 0,11 9 120,2-1 1,0-1-1,39 22 0,227 113 0,156 38-139,124 23-342,172 33-1569,1265 248 1,-588-304 1338,5-149 593,213-188-1818,-1435 110 2333,212-65 0,-293 63 288,-3-6 0,220-113 0,-254 106-716,-2-3 0,-3-4 0,115-107 1,-81 52-127,140-178 1,50-139 17,-234 311 0,98-231 0,-139 277 189,-4-1-1,-3 0 1,20-120 0,-36 155-113,-3 0-1,-1-1 1,-2 1-1,-2 0 1,-1-1 0,-2 1-1,-1 1 1,-2-1-1,-15-41 1,10 46-47,-1 0 1,-2 1-1,-1 1 0,-1 0 1,-45-55-1,25 43 112,-1 1 0,-3 2 1,-1 3-1,-57-39 0,16 20-82,-4 4-1,-115-50 1,9 21-323,-3 9 0,-4 8 0,-224-40 0,-643-43-793,520 116 1057,-758 51 0,155 96 0,6 49 0,705-93 0,-339 73-602,98-17 16,675-127 582,-1024 198 46,829-154 1155,-267 65-564,415-95-7391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1:43.201"/>
    </inkml:context>
    <inkml:brush xml:id="br0">
      <inkml:brushProperty name="width" value="0.025" units="cm"/>
      <inkml:brushProperty name="height" value="0.025" units="cm"/>
      <inkml:brushProperty name="color" value="#333333"/>
    </inkml:brush>
  </inkml:definitions>
  <inkml:trace contextRef="#ctx0" brushRef="#br0">1603 328 24575,'-129'123'0,"56"-57"0,-86 104 0,-19 40 0,49-36 0,11-12 0,-112 146 0,143-186 0,56-82 0,18-24 0,0 2 0,0 0 0,2 0 0,-16 34 0,1 25 0,16-45 0,-1-1 0,-18 34 0,7-23 0,-2 0 0,2 1 0,2 1 0,-28 90 0,41-103 0,-1-1 0,-2-1 0,-14 33 0,-24 52 0,1 0 0,40-98 0,5-11 0,1-1 0,-2 0 0,1 1 0,0-1 0,-1 0 0,-5 7 0,4-11 0,1-8 0,2-10 0,1 0 0,1 1 0,1-1 0,0 1 0,7-24 0,0-8 0,-5 19 0,74-375 0,-70 379 0,15-32 0,-13 36 0,12-43 0,-18 51 0,0-1 0,1 1 0,1 0 0,0 1 0,0 0 0,2-1 0,-1 2 0,18-22 0,152-223-4254,-54 72 1724,101-147 3847,66-92 2157,-226 341-2810,4 3 1,143-132-1,-68 98-664,-107 89 0,0 1 0,1 3 0,47-21 0,-64 35 0,1 0 0,0 2 0,0 0 0,1 1 0,0 2 0,36-1 0,-7 4 0,86 13 0,-100-7 0,0 2 0,0 1 0,45 19 0,-22-2 0,60 34 0,-102-49 0,1 0 0,-2 1 0,1 0 0,-2 1 0,0 1 0,-1 1 0,21 27 0,-18-17 0,-1 1 0,-1 0 0,-2 1 0,19 50 0,218 602 0,-226-614 0,113 263 0,-97-250 0,95 208 0,73 272 0,-38-129 0,-169-424 0,224 416 0,-56-123 0,-134-234 0,66 98 0,-47-80 0,-44-64-273,2-1 0,0 0 0,1-1 0,20 19 0,-11-17-6553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1:46.557"/>
    </inkml:context>
    <inkml:brush xml:id="br0">
      <inkml:brushProperty name="width" value="0.025" units="cm"/>
      <inkml:brushProperty name="height" value="0.025" units="cm"/>
      <inkml:brushProperty name="color" value="#333333"/>
    </inkml:brush>
  </inkml:definitions>
  <inkml:trace contextRef="#ctx0" brushRef="#br0">3298 171 24575,'-1'9'0,"-1"-1"0,1 1 0,-2-1 0,1 1 0,-1-1 0,-1 0 0,1 0 0,-1 0 0,0-1 0,-9 11 0,-4 12 0,-3 8 0,4-8 0,0 0 0,-38 49 0,1-12 0,12-14 0,-2-1 0,-3-2 0,-54 46 0,9-19 0,43-34 0,-83 55 0,79-69 0,-1-2 0,-72 25 0,23-10 0,57-23 0,0-1 0,-1-3 0,-63 13 0,86-24 0,1-1 0,-1-1 0,1-1 0,-1-1 0,0-1 0,1-1 0,-1 0 0,1-2 0,-33-10 0,21 1 0,0-1 0,1-2 0,1-1 0,-46-32 0,-112-99 0,125 95 0,-245-183 0,-20 30 0,296 189 0,-71-38 0,-178-125 0,257 158 0,1-1 0,1-1 0,-25-32 0,21 12 0,24 37 0,0-1 0,-1 1 0,0 0 0,0 0 0,-10-10 0,15 17 0,-1-1 0,1 1 0,0 0 0,-1-1 0,1 1 0,0 0 0,-1-1 0,1 1 0,-1 0 0,1 0 0,-1-1 0,1 1 0,-1 0 0,1 0 0,0 0 0,-1 0 0,1 0 0,-1 0 0,1 0 0,-1 0 0,1 0 0,-1 0 0,1 0 0,-1 0 0,1 0 0,-1 0 0,1 0 0,-1 0 0,1 1 0,-1-1 0,1 0 0,-1 0 0,1 0 0,0 1 0,-1-1 0,1 0 0,-1 1 0,1-1 0,0 0 0,-1 1 0,1-1 0,0 1 0,-1-1 0,1 0 0,0 1 0,0-1 0,0 1 0,-1-1 0,1 1 0,0-1 0,0 1 0,-7 28 0,7-28 0,-1 9 0,1 1 0,0 0 0,1-1 0,0 1 0,1 0 0,0-1 0,0 0 0,1 1 0,1-1 0,-1 0 0,2 0 0,-1-1 0,2 1 0,9 13 0,3 2 0,0-2 0,2 0 0,1-1 0,25 21 0,30 16 0,101 61 0,-159-108 0,153 91 342,-137-85-769,1-2 0,0-2 1,47 14-1,-52-21-6399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1:51.737"/>
    </inkml:context>
    <inkml:brush xml:id="br0">
      <inkml:brushProperty name="width" value="0.025" units="cm"/>
      <inkml:brushProperty name="height" value="0.025" units="cm"/>
      <inkml:brushProperty name="color" value="#333333"/>
    </inkml:brush>
  </inkml:definitions>
  <inkml:trace contextRef="#ctx0" brushRef="#br0">0 117 24090,'9694'-116'0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2:14.400"/>
    </inkml:context>
    <inkml:brush xml:id="br0">
      <inkml:brushProperty name="width" value="0.025" units="cm"/>
      <inkml:brushProperty name="height" value="0.025" units="cm"/>
      <inkml:brushProperty name="color" value="#333333"/>
    </inkml:brush>
  </inkml:definitions>
  <inkml:trace contextRef="#ctx0" brushRef="#br0">0 2 24575,'495'14'0,"-149"-2"0,-287-10 0,425-12 0,-244-9-1365,-207 18-5461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22.671"/>
    </inkml:context>
    <inkml:brush xml:id="br0">
      <inkml:brushProperty name="width" value="0.025" units="cm"/>
      <inkml:brushProperty name="height" value="0.025" units="cm"/>
      <inkml:brushProperty name="color" value="#333333"/>
    </inkml:brush>
  </inkml:definitions>
  <inkml:trace contextRef="#ctx0" brushRef="#br0">1360 857 24575,'-12'-12'0,"-70"-63"0,-101-71 0,-8-6 0,117 90 0,25 22 0,-77-81 0,102 95 0,-33-25 0,4 4 0,43 38 0,-1 0 0,0 1 0,-1 1 0,-19-10 0,-18-11 0,46 26 0,1 0 0,0 0 0,-1 1 0,1-1 0,-1 1 0,0 0 0,1-1 0,-1 1 0,0 0 0,0 1 0,0-1 0,1 0 0,-1 1 0,0 0 0,0 0 0,0 0 0,0 0 0,0 0 0,0 0 0,0 1 0,0-1 0,0 1 0,0 0 0,1 0 0,-1 0 0,0 0 0,1 1 0,-1-1 0,1 1 0,-1-1 0,1 1 0,0 0 0,-1 0 0,1 0 0,0 0 0,0 0 0,0 1 0,1-1 0,-2 3 0,-13 18 0,2 1 0,1-1 0,1 2 0,0 0 0,-7 29 0,-33 136 0,46-163 0,-1 13 0,1 1 0,2 0 0,3 79 0,-1-134 0,-1 0 0,0 0 0,-7-20 0,1 5 0,-68-207 0,72 212 0,1-1 0,1 1 0,1-1 0,2-48 0,1 57 0,-1 12 0,1 1 0,-1 0 0,1-1 0,0 1 0,0 0 0,0-1 0,1 1 0,-1 0 0,1 0 0,0 0 0,0 0 0,0 0 0,0 0 0,0 1 0,1-1 0,-1 1 0,1 0 0,0-1 0,3-1 0,8-5 0,0 0 0,28-11 0,-34 16 0,20-6 0,0 1 0,1 1 0,0 1 0,48-4 0,-43 6 0,69-5-56,168 4 0,-168 7-1197,-96-1-5573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3:36.798"/>
    </inkml:context>
    <inkml:brush xml:id="br0">
      <inkml:brushProperty name="width" value="0.025" units="cm"/>
      <inkml:brushProperty name="height" value="0.025" units="cm"/>
      <inkml:brushProperty name="color" value="#333333"/>
    </inkml:brush>
  </inkml:definitions>
  <inkml:trace contextRef="#ctx0" brushRef="#br0">599 1 24575,'-2'0'0,"-1"0"0,0 0 0,1 1 0,-1-1 0,0 1 0,1 0 0,-1-1 0,0 1 0,1 0 0,0 1 0,-1-1 0,-3 3 0,-29 28 0,35-32 0,-57 63 0,3 1 0,3 3 0,-52 91 0,49-64 0,5 3 0,-43 117 0,73-165 0,-17 47 0,33-85 0,0 0 0,1 0 0,0 0 0,1 0 0,0 1 0,2 17 0,0-23 0,0 0 0,1 0 0,0 0 0,0 0 0,0 0 0,1 0 0,0-1 0,0 1 0,0-1 0,1 0 0,-1 0 0,1 0 0,1-1 0,-1 1 0,1-1 0,-1 0 0,1 0 0,6 3 0,3 1 0,-1 0 0,1 0 0,1-2 0,-1 0 0,27 7 0,-25-9 0,0-1 0,0-1 0,0-1 0,0 0 0,0-1 0,0 0 0,0-2 0,32-6 0,-21 1 0,-1-1 0,0-1 0,0-2 0,33-18 0,-49 23 0,1-1 0,-1 0 0,0-1 0,0 0 0,-1 0 0,0-1 0,-1 0 0,0-1 0,11-16 0,-17 23 0,1 0 0,0 0 0,0-1 0,0 1 0,0 1 0,0-1 0,0 0 0,1 1 0,-1 0 0,1 0 0,0 0 0,0 0 0,-1 0 0,1 1 0,0 0 0,1 0 0,-1 0 0,5 0 0,-7 0 0,1 1 0,0 0 0,0 0 0,0 0 0,-1 1 0,1-1 0,0 1 0,0 0 0,-1-1 0,1 1 0,0 0 0,-1 1 0,1-1 0,-1 0 0,0 1 0,1-1 0,-1 1 0,0 0 0,0 0 0,0 0 0,0 0 0,0 0 0,0 0 0,-1 0 0,1 1 0,-1-1 0,3 5 0,0 4 0,-1-1 0,1 1 0,-2 0 0,0 0 0,2 19 0,-3 60 0,-2-56 0,-4 360-1365,5-349-5461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13.715"/>
    </inkml:context>
    <inkml:brush xml:id="br0">
      <inkml:brushProperty name="width" value="0.025" units="cm"/>
      <inkml:brushProperty name="height" value="0.025" units="cm"/>
      <inkml:brushProperty name="color" value="#E71224"/>
    </inkml:brush>
  </inkml:definitions>
  <inkml:trace contextRef="#ctx0" brushRef="#br0">107 1 24575,'82'46'0,"-18"-9"0,-32-21 0,0 1 0,-2 1 0,0 2 0,-1 1 0,47 45 0,-65-56 0,0 0 0,24 15 0,-28-21 0,0 0 0,0 1 0,0 0 0,-1 0 0,0 0 0,0 1 0,0 0 0,-1 0 0,1 1 0,-2 0 0,1 0 0,6 13 0,-9-14 0,0-1 0,0 1 0,-1 0 0,0-1 0,0 1 0,-1 0 0,1-1 0,-1 1 0,0 0 0,-1 0 0,0-1 0,0 1 0,0 0 0,0-1 0,-3 8 0,-2-2 0,1 0 0,-2 0 0,1 0 0,-1-1 0,-1 0 0,-10 10 0,-237 235 0,211-214 0,1 2 0,-46 59 0,70-79 166,-26 23 0,-9 10-1863,37-34-5129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3:37.842"/>
    </inkml:context>
    <inkml:brush xml:id="br0">
      <inkml:brushProperty name="width" value="0.025" units="cm"/>
      <inkml:brushProperty name="height" value="0.025" units="cm"/>
      <inkml:brushProperty name="color" value="#333333"/>
    </inkml:brush>
  </inkml:definitions>
  <inkml:trace contextRef="#ctx0" brushRef="#br0">1 1 24575,'10'5'0,"18"12"0,19 22 0,37 50 0,8 20 0,0 10 0,-17-9 0,-16-24 0,-18-21 0,-16-22-8191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3:38.954"/>
    </inkml:context>
    <inkml:brush xml:id="br0">
      <inkml:brushProperty name="width" value="0.025" units="cm"/>
      <inkml:brushProperty name="height" value="0.025" units="cm"/>
      <inkml:brushProperty name="color" value="#333333"/>
    </inkml:brush>
  </inkml:definitions>
  <inkml:trace contextRef="#ctx0" brushRef="#br0">387 1 24575,'0'14'0,"-9"26"0,-14 35 0,-13 45 0,-14 21 0,-5 3 0,3-20 0,9-15 0,8-16 0,10-19 0,4-13 0,0-11 0,4-14-8191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3:41.235"/>
    </inkml:context>
    <inkml:brush xml:id="br0">
      <inkml:brushProperty name="width" value="0.025" units="cm"/>
      <inkml:brushProperty name="height" value="0.025" units="cm"/>
      <inkml:brushProperty name="color" value="#333333"/>
    </inkml:brush>
  </inkml:definitions>
  <inkml:trace contextRef="#ctx0" brushRef="#br0">865 0 24575,'-18'10'0,"1"1"0,0 1 0,1 1 0,0 0 0,1 1 0,-20 24 0,24-27 0,-94 106 0,6 5 0,6 3 0,-97 171 0,142-212 0,-59 147 0,90-187 0,2 1 0,2 1 0,2 0 0,2 1 0,-3 63 0,11-102 0,1 0 0,1 0 0,-1 0 0,1 0 0,1 0 0,-1 0 0,2 0 0,-1 0 0,1-1 0,0 1 0,0-1 0,1 0 0,0 0 0,0 0 0,1 0 0,7 8 0,-4-7 0,1 0 0,0-1 0,0 0 0,1 0 0,-1-1 0,2 0 0,-1-1 0,0 0 0,1 0 0,20 5 0,-12-5 0,0-1 0,0-1 0,1-1 0,-1 0 0,1-1 0,-1-1 0,1-1 0,-1-1 0,1-1 0,32-8 0,-43 8 0,0 0 0,0 0 0,0-1 0,-1 0 0,0 0 0,1-1 0,-2 0 0,1-1 0,0 1 0,-1-2 0,0 1 0,-1-1 0,1 0 0,-1 0 0,-1-1 0,1 1 0,-1-1 0,-1-1 0,1 1 0,-2-1 0,1 1 0,-1-1 0,0 0 0,2-13 0,-4 9 0,0 0 0,0 0 0,-2-16 0,0 19 0,0 0 0,1 0 0,1 0 0,-1 0 0,5-17 0,-3 24 0,-1 0 0,1 0 0,0 0 0,0 0 0,0 0 0,1 0 0,-1 1 0,0-1 0,1 1 0,0 0 0,0 0 0,0 0 0,0 0 0,0 0 0,0 1 0,0-1 0,0 1 0,1 0 0,-1 0 0,1 0 0,6-1 0,-2 0 0,1 1 0,0 0 0,0 0 0,-1 1 0,1 0 0,0 1 0,16 2 0,-21-1 0,-1-1 0,1 1 0,0-1 0,0 1 0,-1 0 0,1 1 0,-1-1 0,0 0 0,0 1 0,0 0 0,0 0 0,0 0 0,0 0 0,-1 0 0,1 1 0,-1-1 0,0 1 0,0-1 0,2 7 0,1 5 0,0 0 0,-1 1 0,4 26 0,2 37 0,1 94 0,-13 84 0,1-185 0,-1 16-1365,1-18-5461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3:43.116"/>
    </inkml:context>
    <inkml:brush xml:id="br0">
      <inkml:brushProperty name="width" value="0.025" units="cm"/>
      <inkml:brushProperty name="height" value="0.025" units="cm"/>
      <inkml:brushProperty name="color" value="#333333"/>
    </inkml:brush>
  </inkml:definitions>
  <inkml:trace contextRef="#ctx0" brushRef="#br0">0 1 24575,'1'12'0,"0"0"0,1 1 0,4 16 0,1 3 0,-4-18 0,2 18 0,1-1 0,2-1 0,21 57 0,-26-80 0,1 0 0,-1 0 0,1 0 0,1 0 0,-1 0 0,1-1 0,0 0 0,1 0 0,-1-1 0,1 1 0,0-1 0,1 0 0,-1-1 0,1 0 0,0 0 0,0 0 0,0-1 0,0 0 0,1 0 0,-1-1 0,10 2 0,-2-2 0,0-1 0,1-1 0,-1 0 0,0-1 0,0-1 0,0 0 0,0-1 0,0-1 0,0 0 0,-1-1 0,17-8 0,-6 1 0,0-1 0,-1-1 0,0-1 0,-1-2 0,25-22 0,-32 23 0,-2 0 0,0-1 0,23-37 0,-20 29 0,-17 25 0,0 1 0,0-1 0,0 0 0,0 0 0,0 0 0,0 1 0,0-1 0,0 0 0,0 0 0,1 1 0,-1-1 0,0 0 0,0 0 0,0 1 0,0-1 0,0 0 0,1 0 0,-1 0 0,0 0 0,0 1 0,0-1 0,1 0 0,-1 0 0,0 0 0,0 0 0,1 0 0,-1 0 0,0 0 0,0 1 0,1-1 0,-1 0 0,0 0 0,0 0 0,1 0 0,-1 0 0,0 0 0,0 0 0,1 0 0,-1 0 0,0 0 0,0-1 0,0 1 0,1 0 0,-1 0 0,0 0 0,0 0 0,1 0 0,-1 0 0,0 0 0,0-1 0,0 1 0,1 0 0,-1 0 0,0 0 0,0 0 0,0-1 0,0 1 0,1 0 0,-1 0 0,0 0 0,0-1 0,4 26 0,-2 1 0,0-1 0,-4 45 0,0-21 0,-4 148 0,-21 920 0,19-713 0,2-264 0,5-131 0,1 3 0,-1 0 0,-1 0 0,-6 24 0,8-34 0,-1 0 0,0 0 0,1 0 0,-1-1 0,0 1 0,0 0 0,0 0 0,0-1 0,0 1 0,-1 0 0,1-1 0,0 1 0,-1-1 0,1 0 0,-1 1 0,0-1 0,1 0 0,-1 0 0,0 0 0,0 0 0,0 0 0,1-1 0,-1 1 0,0 0 0,0-1 0,0 0 0,0 1 0,0-1 0,-3 0 0,-2-1 0,0-1 0,0 1 0,1-1 0,-1-1 0,0 0 0,1 1 0,0-2 0,0 1 0,-10-8 0,-17-13 0,1-1 0,2-1 0,0-2 0,2-1 0,-29-38 0,22 20 0,2 0 0,3-3 0,-28-58 0,48 85 0,0 0 0,1 0 0,1-1 0,1 0 0,-4-31 0,10 43 0,0 0 0,0 0 0,1 0 0,1 0 0,0 0 0,1 0 0,0 0 0,1 1 0,0-1 0,1 1 0,0-1 0,11-18 0,-4 12 0,1 0 0,0 1 0,2 1 0,0 0 0,0 1 0,2 0 0,31-23 0,1 6 0,84-43 0,128-48 0,-65 34 0,-176 79 0,0 0 0,34-25 0,-45 28 0,1 0 0,-1-1 0,-1 0 0,0 0 0,0-1 0,0 0 0,6-13 0,50-76-872,-58 92 379,8-14-6333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24.737"/>
    </inkml:context>
    <inkml:brush xml:id="br0">
      <inkml:brushProperty name="width" value="0.025" units="cm"/>
      <inkml:brushProperty name="height" value="0.025" units="cm"/>
      <inkml:brushProperty name="color" value="#333333"/>
    </inkml:brush>
  </inkml:definitions>
  <inkml:trace contextRef="#ctx0" brushRef="#br0">1 1 24575,'0'43'0,"2"79"0,13 128 0,13 130 0,3 95-491,2 28-1106,45 784 272,-33 6 833,-70-46-124,-53-11 682,74-1180-81,-37 989 1517,41 1 902,2-440-1840,20-294-564,26 3 0,2 22 0,-27-86-1365,-17-159-5461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26.890"/>
    </inkml:context>
    <inkml:brush xml:id="br0">
      <inkml:brushProperty name="width" value="0.025" units="cm"/>
      <inkml:brushProperty name="height" value="0.025" units="cm"/>
      <inkml:brushProperty name="color" value="#333333"/>
    </inkml:brush>
  </inkml:definitions>
  <inkml:trace contextRef="#ctx0" brushRef="#br0">1 764 24575,'320'13'0,"30"16"0,170 24-827,130 23-2484,-277-31 2921,1318 149-876,7-66 385,-334-98 749,-6-42 158,1130-135-1392,-342-131 1366,-661 33 179,-537 85-295,1338-114-670,-822 215 704,-4 46-908,-627 8 1403,-383-1-263,985-52-150,183-13 0,-655 68 236,-553 5 3356,-327-2-2241,183 17 2674,7-2-5215,-243-15-5636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28.545"/>
    </inkml:context>
    <inkml:brush xml:id="br0">
      <inkml:brushProperty name="width" value="0.025" units="cm"/>
      <inkml:brushProperty name="height" value="0.025" units="cm"/>
      <inkml:brushProperty name="color" value="#333333"/>
    </inkml:brush>
  </inkml:definitions>
  <inkml:trace contextRef="#ctx0" brushRef="#br0">0 0 24575,'4'66'0,"27"186"0,-1-17 0,32 300-1231,29 206-3692,18 137 3229,-21-165 466,231 1884-428,-34 12 1082,-226-2009-455,65 582 22,-81-776 768,5 62-380,-10-62 126,-13-85-859,4 170 1071,-15-172 3280,-11-233 2137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0.988"/>
    </inkml:context>
    <inkml:brush xml:id="br0">
      <inkml:brushProperty name="width" value="0.025" units="cm"/>
      <inkml:brushProperty name="height" value="0.025" units="cm"/>
      <inkml:brushProperty name="color" value="#333333"/>
    </inkml:brush>
  </inkml:definitions>
  <inkml:trace contextRef="#ctx0" brushRef="#br0">90 1177 24575,'4'84'0,"3"-1"0,20 88 0,-19-127 0,7 44 0,55 280 0,-64-351 0,-3-24 0,-3-39 0,-57-423 0,36 324 0,-14-97 105,-32-235 32,21 2-1509,45 454 592,-1-51-2602,2 67 3246,1 0 1,-1 0-1,1 1 0,0-1 1,0 0-1,1 0 1,0 0-1,-1 1 0,2-1 1,3-6-1,-5 10 136,0-1 0,0 1 0,1-1 0,-1 1 0,1 0 0,-1-1 0,1 1 0,0 0 0,-1 0 0,1 0 0,0 0 0,0 1 0,-1-1 0,1 0 0,0 1 0,0-1 0,0 1 0,0 0 0,0-1 0,0 1 0,0 0 0,4 1 0,1 0 0,1 0 0,0 1 0,0 0 0,11 5 0,4 3 0,0 1 0,0 1 0,-2 1 0,1 1 0,31 27 0,-9-1 0,55 62 0,-70-68 424,-1 2 0,-3 1 0,-1 1 0,-1 2 0,-3 0 0,-1 1 0,23 72 0,-27-58 142,-2 0-1,-2 1 0,-2 1 1,-4-1-1,-1 100 0,-6-126-565,-1-1 0,-2 1 0,-1-1 0,-1 0 0,-1 0 0,-2-1 0,-24 49 0,2-18 0,-3-1 0,-56 71 0,63-92 0,8-9 0,-1 0 0,-2-2 0,-49 46 0,23-31-1365,35-31-5461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2.153"/>
    </inkml:context>
    <inkml:brush xml:id="br0">
      <inkml:brushProperty name="width" value="0.025" units="cm"/>
      <inkml:brushProperty name="height" value="0.025" units="cm"/>
      <inkml:brushProperty name="color" value="#333333"/>
    </inkml:brush>
  </inkml:definitions>
  <inkml:trace contextRef="#ctx0" brushRef="#br0">33 1 24575,'0'3'0,"-12"335"0,-9 27 291,22 2-605,1-133-1028,-2-216-5484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2.346"/>
    </inkml:context>
    <inkml:brush xml:id="br0">
      <inkml:brushProperty name="width" value="0.025" units="cm"/>
      <inkml:brushProperty name="height" value="0.025" units="cm"/>
      <inkml:brushProperty name="color" value="#333333"/>
    </inkml:brush>
  </inkml:definitions>
  <inkml:trace contextRef="#ctx0" brushRef="#br0">0 47 24575,'0'0'0,"0"-5"0,0-1 0,0 0 0,0-4 0,0-1 0,0 3-8191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23.933"/>
    </inkml:context>
    <inkml:brush xml:id="br0">
      <inkml:brushProperty name="width" value="0.025" units="cm"/>
      <inkml:brushProperty name="height" value="0.025" units="cm"/>
      <inkml:brushProperty name="color" value="#E71224"/>
    </inkml:brush>
  </inkml:definitions>
  <inkml:trace contextRef="#ctx0" brushRef="#br0">1492 2688 24575,'-1'-15'0,"0"1"0,-1 0 0,-1-1 0,-1 1 0,-6-17 0,-3-14 0,-74-364 0,28 115 0,-21 5 0,28 138 0,-50-151 0,90 269 0,-2 0 0,-1 2 0,-2 0 0,-31-44 0,-22-40 0,65 105 0,-43-73 0,42 74 0,0 1 0,0 0 0,-1 0 0,0 1 0,-1 0 0,0 0 0,-9-6 0,-18-9 0,-93-66 0,123 83 0,-29-23 0,0 1 0,-71-40 0,91 58 0,1 0 0,-1-2 0,1 1 0,1-1 0,0-1 0,-13-17 0,8 10 0,-27-24 0,37 37 0,0 1 0,0 0 0,-1 0 0,0 1 0,0 0 0,0 0 0,0 1 0,-9-2 0,4 1 0,-1 1 0,1 0 0,-1 1 0,1 1 0,-1 0 0,0 1 0,-17 2 0,27-2 0,1 1 0,-1 0 0,1 0 0,-1 0 0,1 0 0,0 0 0,-1 0 0,1 1 0,0 0 0,0 0 0,0 0 0,0 0 0,0 0 0,1 0 0,-1 1 0,1-1 0,-1 1 0,1 0 0,0 0 0,0 0 0,0 0 0,0 0 0,1 0 0,-1 0 0,1 1 0,0-1 0,0 1 0,0-1 0,0 1 0,1-1 0,-1 1 0,1 4 0,1 0 0,0 1 0,0 0 0,1-1 0,0 1 0,1-1 0,0 1 0,0-1 0,1 0 0,0 0 0,0-1 0,7 9 0,-3-2 0,12 28 0,-13-21 0,-2 0 0,0 0 0,-1 1 0,-1-1 0,-1 38 0,-1-44 0,2-13 0,4-26 0,5-126 0,-2 7 0,-9 137 0,0-1 0,1 1 0,-1-1 0,1 1 0,1-1 0,-1 1 0,1 0 0,0 0 0,0 0 0,1 1 0,-1-1 0,1 1 0,1 0 0,-1 0 0,1 0 0,0 0 0,0 1 0,0 0 0,1 0 0,-1 0 0,1 1 0,0 0 0,0 0 0,0 0 0,0 1 0,13-3 0,4 0 0,1 1 0,35-2 0,-31 5 0,33-8 0,105-33 0,35-6 0,-153 38 0,0 1 0,90-8 0,60 17 233,-92 2-1831,-80-2-5228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1.740"/>
    </inkml:context>
    <inkml:brush xml:id="br0">
      <inkml:brushProperty name="width" value="0.025" units="cm"/>
      <inkml:brushProperty name="height" value="0.025" units="cm"/>
      <inkml:brushProperty name="color" value="#333333"/>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2.986"/>
    </inkml:context>
    <inkml:brush xml:id="br0">
      <inkml:brushProperty name="width" value="0.025" units="cm"/>
      <inkml:brushProperty name="height" value="0.025" units="cm"/>
      <inkml:brushProperty name="color" value="#333333"/>
    </inkml:brush>
  </inkml:definitions>
  <inkml:trace contextRef="#ctx0" brushRef="#br0">0 402 24575,'4'0'0,"-1"0"0,0-1 0,0 1 0,1 1 0,-1-1 0,0 0 0,1 1 0,-1 0 0,0 0 0,0 0 0,0 0 0,6 3 0,2 0 0,155 57 0,-12-3 0,-78-32 0,136 66 0,-184-76 0,-1 0 0,0 2 0,-2 1 0,0 0 0,-1 2 0,-1 1 0,36 45 0,-38-39 0,-2 1 0,0 1 0,-2 1 0,24 61 0,-35-78 0,-1 1 0,-1 0 0,0 0 0,-1 0 0,-1 0 0,0 1 0,-1-1 0,-1 1 0,-1-1 0,0 0 0,0 1 0,-2-1 0,-5 22 0,3-26 0,0 0 0,0-1 0,-1 0 0,-1 0 0,1-1 0,-1 1 0,-1-2 0,0 1 0,0-1 0,-1 0 0,0-1 0,0 0 0,-1 0 0,0-1 0,0 0 0,-21 8 0,11-6 0,-1 0 0,1-2 0,-2 0 0,1-2 0,0 0 0,-1-2 0,0 0 0,-25-1 0,38-2 0,1 1 0,-1-1 0,1-1 0,-1 0 0,1 0 0,-1-1 0,1 1 0,0-2 0,0 1 0,1-1 0,-1-1 0,1 1 0,0-1 0,0 0 0,0-1 0,1 0 0,-11-12 0,11 10 0,0 0 0,1-1 0,0 1 0,1-1 0,0 0 0,0 0 0,1-1 0,0 1 0,1-1 0,0 0 0,0 1 0,1-1 0,0 0 0,1 0 0,1-14 0,3-3 0,0 1 0,2 0 0,1 1 0,0-1 0,2 1 0,13-25 0,82-138 0,-89 162 0,346-520 0,-342 520 33,27-36-732,72-126 0,-113 178-6127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4.019"/>
    </inkml:context>
    <inkml:brush xml:id="br0">
      <inkml:brushProperty name="width" value="0.025" units="cm"/>
      <inkml:brushProperty name="height" value="0.025" units="cm"/>
      <inkml:brushProperty name="color" value="#333333"/>
    </inkml:brush>
  </inkml:definitions>
  <inkml:trace contextRef="#ctx0" brushRef="#br0">464 1 24575,'0'0'0,"-1"0"0,0 0 0,1 0 0,-1 0 0,0 0 0,1 0 0,-1 1 0,0-1 0,1 0 0,-1 0 0,0 1 0,1-1 0,-1 1 0,1-1 0,-1 0 0,1 1 0,-1-1 0,1 1 0,-1-1 0,1 1 0,-1-1 0,1 1 0,0 0 0,-1-1 0,1 1 0,0 0 0,-1 0 0,-9 23 0,7-18 0,-18 56 0,3 1 0,-16 95 0,15-65 0,-21 90 0,-73 381 0,22 80-831,-9 738-1,130 1184-748,121-396 1580,-19-1235 0,-1-344-492,-111-474 683,-16-82 516,9 18 532,-9-42-920,-1-1 1,-1 1 0,0 0 0,1 19-1,-2 30-319,-2 1 0,-12 68 0,-5 65 0,6-48 0,-11 33 0,-24 241 0,23-177 0,15-133 0,7 167 0,4-135 0,-2-59-1365,0-73-5461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5.841"/>
    </inkml:context>
    <inkml:brush xml:id="br0">
      <inkml:brushProperty name="width" value="0.025" units="cm"/>
      <inkml:brushProperty name="height" value="0.025" units="cm"/>
      <inkml:brushProperty name="color" value="#333333"/>
    </inkml:brush>
  </inkml:definitions>
  <inkml:trace contextRef="#ctx0" brushRef="#br0">681 1 24575,'-26'14'0,"11"-4"0,-31 18 0,-82 64 0,83-58 0,12-7 0,0 2 0,2 1 0,1 1 0,2 2 0,1 1 0,-27 45 0,25-30 0,2 0 0,2 2 0,3 1 0,-21 71 0,32-80 0,2 1 0,1 0 0,3 0 0,1 1 0,3-1 0,1 1 0,9 64 0,-3-73 0,2-1 0,1 0 0,2-1 0,1 0 0,2-1 0,1 0 0,2-1 0,1-1 0,43 56 0,-48-71 0,2 0 0,-1-1 0,2-1 0,0-1 0,1 0 0,0-1 0,1-1 0,0 0 0,0-2 0,1 0 0,1-1 0,30 8 0,-21-9 0,-1-2 0,1-1 0,1-1 0,-1-2 0,0 0 0,0-2 0,1-2 0,40-8 0,-27 2 0,0-3 0,-1-1 0,0-2 0,-1-2 0,-1-2 0,0-1 0,-2-2 0,-1-2 0,62-50 0,-63 42 0,-2-2 0,-1-1 0,-2-1 0,-1-2 0,-2-1 0,-1-1 0,-3-1 0,37-84 0,-45 87 0,-2 0 0,-1-1 0,-3-1 0,8-47 0,-16 72 0,-1-1 0,0 0 0,-1 0 0,-1 0 0,0 1 0,-2-1 0,1 0 0,-2 1 0,0 0 0,-1 0 0,0 0 0,-1 0 0,-15-24 0,8 20 0,0 1 0,-1 1 0,-1 0 0,0 1 0,-1 1 0,-1 0 0,-1 1 0,0 1 0,0 1 0,-2 1 0,1 0 0,-1 1 0,-1 1 0,1 1 0,-40-9 0,18 8 0,0 2 0,0 1 0,-1 3 0,0 1 0,0 3 0,1 1 0,-55 9 0,37-1 0,1 2 0,0 2 0,1 3 0,-106 47 0,139-52 0,2 1 0,-1 1 0,2 1 0,0 1 0,1 1 0,1 0 0,0 2 0,1 0 0,2 1 0,0 1 0,1 1 0,0 0 0,-17 37 0,24-40 0,1 1 0,0-1 0,1 2 0,2-1 0,-5 30 0,9-42 0,0 1 0,0-1 0,1 1 0,1 0 0,-1-1 0,1 1 0,1 0 0,0-1 0,0 1 0,1-1 0,-1 0 0,2 0 0,-1 0 0,1 0 0,10 13 0,-4-8 0,2-1 0,-1-1 0,2 0 0,-1 0 0,1-1 0,1-1 0,0 0 0,0-1 0,1 0 0,0-1 0,23 7 0,17 2 0,108 18 0,-51-18 0,130 1 0,115-16 0,-340-1-136,0 1-1,-1 0 1,1 1-1,0 1 1,-1 1-1,1 0 1,-1 1-1,-1 1 0,23 11 1,-21-9-6690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8.052"/>
    </inkml:context>
    <inkml:brush xml:id="br0">
      <inkml:brushProperty name="width" value="0.025" units="cm"/>
      <inkml:brushProperty name="height" value="0.025" units="cm"/>
      <inkml:brushProperty name="color" value="#333333"/>
    </inkml:brush>
  </inkml:definitions>
  <inkml:trace contextRef="#ctx0" brushRef="#br0">89 0 24575,'-1'13'0,"0"-1"0,-1 1 0,-4 13 0,-2 18 0,-57 587 0,59-225 0,6-389 0,1 2 171,3 32 0,-3-44-361,1-1 0,-1 1 1,1-1-1,0 1 0,1-1 1,0 0-1,0 0 1,4 7-1,3 0-6636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38.892"/>
    </inkml:context>
    <inkml:brush xml:id="br0">
      <inkml:brushProperty name="width" value="0.025" units="cm"/>
      <inkml:brushProperty name="height" value="0.025" units="cm"/>
      <inkml:brushProperty name="color" value="#333333"/>
    </inkml:brush>
  </inkml:definitions>
  <inkml:trace contextRef="#ctx0" brushRef="#br0">31 1 24575,'1'3'0,"-1"-1"0,1 1 0,-1 0 0,0 0 0,0 0 0,0-1 0,-1 6 0,0 0 0,1-3 0,-11 370 0,-8 345-120,20-524-1125,-1-176-5581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42.533"/>
    </inkml:context>
    <inkml:brush xml:id="br0">
      <inkml:brushProperty name="width" value="0.025" units="cm"/>
      <inkml:brushProperty name="height" value="0.025" units="cm"/>
      <inkml:brushProperty name="color" value="#333333"/>
    </inkml:brush>
  </inkml:definitions>
  <inkml:trace contextRef="#ctx0" brushRef="#br0">0 1 24575,'0'0'0,"0"0"0,5 0 0,1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43.652"/>
    </inkml:context>
    <inkml:brush xml:id="br0">
      <inkml:brushProperty name="width" value="0.025" units="cm"/>
      <inkml:brushProperty name="height" value="0.025" units="cm"/>
      <inkml:brushProperty name="color" value="#333333"/>
    </inkml:brush>
  </inkml:definitions>
  <inkml:trace contextRef="#ctx0" brushRef="#br0">2 3 24575,'0'24'0,"0"9"0,-1-12 0,1-1 0,0 0 0,2 0 0,7 33 0,-8-47 0,0-2 0,1 1 0,0 0 0,0 0 0,0 0 0,1-1 0,0 1 0,-1-1 0,2 0 0,-1 0 0,0 0 0,1 0 0,0-1 0,0 1 0,0-1 0,0 0 0,0 0 0,1 0 0,-1-1 0,1 0 0,0 0 0,-1 0 0,9 2 0,3 0 0,1-2 0,0 0 0,0 0 0,0-2 0,0 0 0,0-1 0,0-1 0,-1 0 0,1-1 0,-1-1 0,25-9 0,14-9 0,102-55 0,-86 39 0,-44 24 0,29-14 0,57-40 0,-108 65 0,0 0 0,0 0 0,0 0 0,1 1 0,6-3 0,-11 5 0,0-1 0,0 1 0,0 0 0,0-1 0,0 1 0,0 0 0,0 0 0,0 0 0,0 0 0,0 0 0,0 0 0,0 0 0,0 0 0,0 0 0,0 1 0,0-1 0,0 0 0,0 1 0,0-1 0,0 1 0,-1-1 0,1 1 0,0-1 0,0 1 0,0-1 0,-1 1 0,1 0 0,0-1 0,0 1 0,-1 0 0,1 0 0,-1 0 0,1-1 0,-1 1 0,1 0 0,-1 0 0,0 0 0,1 0 0,-1 1 0,9 34 0,-2 0 0,4 49 0,-4 77 0,-1-20 0,16 530 0,-22-603-1365,0-61-5461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45.736"/>
    </inkml:context>
    <inkml:brush xml:id="br0">
      <inkml:brushProperty name="width" value="0.025" units="cm"/>
      <inkml:brushProperty name="height" value="0.025" units="cm"/>
      <inkml:brushProperty name="color" value="#333333"/>
    </inkml:brush>
  </inkml:definitions>
  <inkml:trace contextRef="#ctx0" brushRef="#br0">1 91 24575,'2'0'0,"1"-1"0,0 1 0,0 0 0,0-1 0,-1 1 0,1 1 0,0-1 0,3 1 0,6-1 0,27-2 0,0-1 0,42-11 0,-24 5 0,40-7 0,26-4 0,143-6 0,141 26 247,-179 2-1859,-209-2-5214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46.671"/>
    </inkml:context>
    <inkml:brush xml:id="br0">
      <inkml:brushProperty name="width" value="0.025" units="cm"/>
      <inkml:brushProperty name="height" value="0.025" units="cm"/>
      <inkml:brushProperty name="color" value="#333333"/>
    </inkml:brush>
  </inkml:definitions>
  <inkml:trace contextRef="#ctx0" brushRef="#br0">241 0 24575,'-10'4'0,"9"-4"0,0 0 0,1 0 0,-1 1 0,0-1 0,0 0 0,1 1 0,-1-1 0,0 1 0,1-1 0,-1 1 0,0-1 0,1 1 0,-1-1 0,1 1 0,-1-1 0,1 1 0,-1 0 0,1-1 0,-1 1 0,1 0 0,0-1 0,-1 1 0,1 0 0,-1 1 0,-17 45 0,2 0 0,-20 99 0,4-15 0,-12 10 0,-10 31 0,50-158 0,1 1 0,0-1 0,0 1 0,2 0 0,0 0 0,0 0 0,2 0 0,2 19 0,-2-30 0,1 1 0,0-1 0,0 1 0,0-1 0,0 0 0,1 0 0,0 0 0,0 0 0,0 0 0,0-1 0,0 1 0,1-1 0,0 0 0,-1 0 0,1 0 0,0 0 0,6 2 0,6 3 0,0-1 0,1 0 0,22 5 0,-8-5 0,0-1 0,1-2 0,0-1 0,34-2 0,38 3 0,118 22 0,-158-15 0,96 29 0,-126-28 0,0 1 0,-1 1 0,0 2 0,37 24 0,-49-26 0,-2 1 0,1 1 0,-2 0 0,0 2 0,-1 0 0,-1 0 0,16 24 0,-24-30 0,0 1 0,0 0 0,-1 0 0,-1 1 0,0 0 0,-1 0 0,-1 1 0,0-1 0,-1 1 0,0 0 0,-1 0 0,-1 0 0,0 0 0,-1 0 0,-1 0 0,0 0 0,-1 0 0,-1 0 0,0-1 0,-1 1 0,-9 22 0,-2-5 0,-1-1 0,-1 0 0,-1-1 0,-2 0 0,-1-2 0,-1-1 0,-1 0 0,-2-2 0,0 0 0,-2-2 0,-1-1 0,-58 35 0,38-28 0,0-3 0,-1-2 0,-67 23 0,96-41 0,1 0 0,-1-2 0,0 0 0,0-1 0,0-1 0,0 0 0,0-2 0,0-1 0,-1 0 0,1-1 0,0-1 0,-24-8 0,-32-14-1365,47 15-5461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46.022"/>
    </inkml:context>
    <inkml:brush xml:id="br0">
      <inkml:brushProperty name="width" value="0.025" units="cm"/>
      <inkml:brushProperty name="height" value="0.025" units="cm"/>
      <inkml:brushProperty name="color" value="#E71224"/>
    </inkml:brush>
  </inkml:definitions>
  <inkml:trace contextRef="#ctx0" brushRef="#br0">4105 123 24575,'-44'-9'0,"0"2"0,-65-2 0,57 5 0,-848-26 0,279 75 0,115-4 0,396-36 0,0 5 0,-126 28 0,-133 69 0,13 1 0,320-97 0,1 1 0,0 2 0,-35 18 0,-90 62 0,94-53 0,41-28 0,0-1 0,-29 9 0,25-10 0,-32 17 0,56-25 0,1-1 0,0 1 0,0-1 0,0 1 0,1 1 0,-1-1 0,1 0 0,-1 1 0,-4 7 0,7-9 0,0 0 0,0 0 0,0 1 0,0-1 0,0 0 0,0 1 0,1-1 0,-1 1 0,1-1 0,0 1 0,0-1 0,0 1 0,0 0 0,0-1 0,0 1 0,1-1 0,-1 1 0,1-1 0,0 1 0,0-1 0,1 3 0,5 6 0,-1 0 0,2 0 0,0-1 0,0 0 0,1-1 0,0 0 0,0 0 0,17 11 0,38 29 0,3-2 0,73 37 0,157 62 0,-195-104 0,146 42 0,-172-65 0,1-3 0,138 11 0,438-26 0,-399-6 0,452-39 0,316-98 0,-5-44 0,-900 160 0,655-160 0,-607 136 0,-2-7 0,244-122 0,-320 132 0,76-37 0,-143 75 0,-6 3 0,-1 0 0,0-1 0,-1 0 0,18-14 0,-27 18 0,1 0 0,-1 0 0,0-1 0,0 1 0,0-1 0,-1 0 0,1 0 0,-1 0 0,0 0 0,0 0 0,-1-1 0,1 1 0,-1-1 0,0 1 0,0-1 0,0 1 0,0-1 0,-1-5 0,0 5 0,-1 0 0,0 0 0,0 0 0,0 0 0,-1 0 0,1 0 0,-1 0 0,0 1 0,-1-1 0,1 1 0,-1-1 0,0 1 0,0 0 0,0 0 0,-1 0 0,1 1 0,-1-1 0,0 1 0,0 0 0,-6-4 0,-9-6 0,0 2 0,-1 0 0,-31-11 0,-5 1 0,-1 4 0,0 1 0,-82-10 0,-183-5 0,-656 22 0,577 14 0,-58 10 0,25 0 0,135 8 0,199-16-1365,72-6-5461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49.113"/>
    </inkml:context>
    <inkml:brush xml:id="br0">
      <inkml:brushProperty name="width" value="0.025" units="cm"/>
      <inkml:brushProperty name="height" value="0.025" units="cm"/>
      <inkml:brushProperty name="color" value="#333333"/>
    </inkml:brush>
  </inkml:definitions>
  <inkml:trace contextRef="#ctx0" brushRef="#br0">0 0 24575,'4'1'0,"0"0"0,-1-1 0,1 0 0,0 1 0,-1-1 0,1-1 0,0 1 0,3-1 0,7 0 0,20 2 0,0 2 0,-1 1 0,1 2 0,-1 1 0,0 1 0,35 15 0,170 65 0,428 136 0,-579-195 0,-2 3 0,87 47 0,47 18 0,-34-24 0,-139-56 0,87 43 0,-17-8 0,-84-38 0,-24-11 0,0-1 0,0 1 0,0-1 0,1-1 0,-1 1 0,0-2 0,1 1 0,-1-1 0,1 0 0,-1-1 0,13-2 0,-20 3 0,0-1 0,0 1 0,0 0 0,-1-1 0,1 1 0,0-1 0,0 1 0,-1-1 0,1 0 0,0 1 0,-1-1 0,1 0 0,-1 1 0,1-1 0,-1 0 0,1 0 0,-1 1 0,1-1 0,-1 0 0,0 0 0,1 0 0,-1 0 0,0 0 0,0 0 0,0 0 0,0 1 0,0-1 0,0 0 0,0 0 0,0 0 0,0 0 0,0 0 0,-1-1 0,-11-35 0,7 24 0,-25-62 0,21 56 0,1-1 0,1 0 0,0 0 0,-3-23 0,-19-57 0,25 84 0,-1 1 0,0-1 0,0 1 0,-2 1 0,-9-18 0,2 5 0,11 22 0,4 12 0,7 15 0,51 89 0,45 120 0,-80-179 0,-18-41 0,0 0 0,-1 0 0,0 0 0,-1 1 0,-1 0 0,0 0 0,0 0 0,1 24 0,-3-18 0,-1-12 0,1 0 0,-2 1 0,1-1 0,0 0 0,-4 11 0,4-15 0,-1 0 0,0 0 0,0 0 0,0 0 0,0 0 0,-1 0 0,1 0 0,0-1 0,-1 1 0,0 0 0,1-1 0,-1 1 0,0-1 0,1 0 0,-1 0 0,0 1 0,0-1 0,0 0 0,0-1 0,-4 2 0,-39 11 0,0-2 0,-64 6 0,36-6 0,28-4 0,0 3 0,-81 28 0,-81 52 0,51-20 0,124-54 224,25-12-383,1-1 0,-1 1 0,0-1 0,0-1 0,0 1 1,0-1-1,0 0 0,0-1 0,-9 2 0,11-4-6667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1.890"/>
    </inkml:context>
    <inkml:brush xml:id="br0">
      <inkml:brushProperty name="width" value="0.025" units="cm"/>
      <inkml:brushProperty name="height" value="0.025" units="cm"/>
      <inkml:brushProperty name="color" value="#333333"/>
    </inkml:brush>
  </inkml:definitions>
  <inkml:trace contextRef="#ctx0" brushRef="#br0">0 609 24575,'24'0'0,"2626"0"0,-2235 15 0,-67-1 0,570-12 0,-470-3 0,311-43 0,-698 39 0,205-23 0,108-8 0,397 0 0,-283 8 0,156-3 0,633 29 0,-615 4 0,-295 0 0,405-5 0,-414-10 0,66-1 0,767-28 0,-1059 35 0,660-40 0,987-6-675,-1020 68 675,-37 0 0,195-16 0,360 3 0,-737 12 0,46 0 0,742-12 0,-700-3 0,-22-14 0,-175 3 0,282-8 0,-392 9 0,741-73 0,-938 72 0,765-44 0,284 18 0,-892 20 0,129-7 0,169 18-6,-387 9-70,-182-2-101,1 0 0,0-1 0,-1 0 0,1 0 0,-1-1 0,15-5 0,-10 1-6018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4.018"/>
    </inkml:context>
    <inkml:brush xml:id="br0">
      <inkml:brushProperty name="width" value="0.025" units="cm"/>
      <inkml:brushProperty name="height" value="0.025" units="cm"/>
      <inkml:brushProperty name="color" value="#333333"/>
    </inkml:brush>
  </inkml:definitions>
  <inkml:trace contextRef="#ctx0" brushRef="#br0">1 1 24575,'1078'0'-1365,"-1059"0"-5461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4.423"/>
    </inkml:context>
    <inkml:brush xml:id="br0">
      <inkml:brushProperty name="width" value="0.025" units="cm"/>
      <inkml:brushProperty name="height" value="0.025" units="cm"/>
      <inkml:brushProperty name="color" value="#333333"/>
    </inkml:brush>
  </inkml:definitions>
  <inkml:trace contextRef="#ctx0" brushRef="#br0">4 0 24575,'1'21'0,"1"-1"0,6 29 0,3 17 0,-6 32 0,-3 0 0,-20 161 0,9-162 0,4-1 0,8 110 0,-2-189 69,1-1-1,1 1 0,1-1 0,10 30 1,-12-39-183,1-1 0,0 1 0,0-1 0,1 0 1,-1 0-1,1 0 0,1-1 0,-1 1 1,1-1-1,0 0 0,0 0 0,1-1 1,-1 0-1,8 5 0,-2-4-6712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5.609"/>
    </inkml:context>
    <inkml:brush xml:id="br0">
      <inkml:brushProperty name="width" value="0.025" units="cm"/>
      <inkml:brushProperty name="height" value="0.025" units="cm"/>
      <inkml:brushProperty name="color" value="#333333"/>
    </inkml:brush>
  </inkml:definitions>
  <inkml:trace contextRef="#ctx0" brushRef="#br0">61 1 24575,'0'23'0,"0"51"0,-12 274 0,-4-91 0,1-15 0,-2 254-395,17-409-575,0-80-5856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6.989"/>
    </inkml:context>
    <inkml:brush xml:id="br0">
      <inkml:brushProperty name="width" value="0.025" units="cm"/>
      <inkml:brushProperty name="height" value="0.025" units="cm"/>
      <inkml:brushProperty name="color" value="#333333"/>
    </inkml:brush>
  </inkml:definitions>
  <inkml:trace contextRef="#ctx0" brushRef="#br0">1 0 24575,'0'77'0,"11"287"0,26 9 0,-26-205 0,21 156 0,-28-300 69,1-1-1,2 0 0,0 0 0,12 23 1,-15-37-212,1 0 1,0 0 0,1 0 0,0 0-1,0-1 1,1 0 0,0 0 0,0-1 0,1 0-1,0 0 1,14 9 0,-5-7-6684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7.843"/>
    </inkml:context>
    <inkml:brush xml:id="br0">
      <inkml:brushProperty name="width" value="0.025" units="cm"/>
      <inkml:brushProperty name="height" value="0.025" units="cm"/>
      <inkml:brushProperty name="color" value="#333333"/>
    </inkml:brush>
  </inkml:definitions>
  <inkml:trace contextRef="#ctx0" brushRef="#br0">1 272 24575,'0'-1'0,"-1"-1"0,1 0 0,0 1 0,1-1 0,-1 0 0,0 1 0,0-1 0,1 0 0,-1 1 0,1-1 0,0 1 0,1-3 0,-2 3 0,4-9 0,1 1 0,1 0 0,0 0 0,0 0 0,1 1 0,0-1 0,0 2 0,1-1 0,13-9 0,2-1 0,1 1 0,34-16 0,-32 19 0,0 2 0,1 0 0,1 2 0,-1 1 0,2 2 0,-1 0 0,1 2 0,0 1 0,0 1 0,0 2 0,0 1 0,0 1 0,36 6 0,-49-4 0,0 1 0,0 1 0,0 0 0,-1 1 0,0 1 0,0 0 0,-1 1 0,0 0 0,0 2 0,23 19 0,-34-25 0,0 0 0,0 0 0,0 0 0,0 0 0,-1 0 0,0 0 0,0 1 0,0-1 0,-1 1 0,1 0 0,-1-1 0,0 1 0,-1 0 0,1 0 0,-1 0 0,0 0 0,0-1 0,0 1 0,-1 0 0,1 0 0,-1 0 0,-1-1 0,1 1 0,-4 7 0,-3 8 0,-1 0 0,-1-1 0,-1 0 0,-13 18 0,9-14 0,-2-1 0,0 0 0,-1-1 0,-29 26 0,46-47 0,0 1 0,0 0 0,0 0 0,0 0 0,0 0 0,0 0 0,0 0 0,1 0 0,-1 0 0,0 0 0,1 0 0,-1 0 0,0 0 0,1 1 0,-1 1 0,1-2 0,0-1 0,0 1 0,0-1 0,0 1 0,0-1 0,1 1 0,-1 0 0,0-1 0,0 1 0,1-1 0,-1 1 0,0-1 0,1 0 0,-1 1 0,0-1 0,1 1 0,-1-1 0,0 0 0,1 1 0,-1-1 0,1 0 0,-1 1 0,1-1 0,0 1 0,4 0 0,-1 1 0,1-1 0,-1 0 0,1 0 0,0 0 0,9 0 0,25 1 0,0 3 0,0 0 0,52 16 0,-65-14 0,-1 2 0,0 1 0,-1 0 0,0 2 0,43 28 0,-56-31 0,0 0 0,-1 0 0,0 1 0,0 0 0,-1 0 0,0 1 0,-1 1 0,-1-1 0,1 1 0,-2 1 0,0-1 0,0 1 0,6 25 0,-9-27 0,-1 1 0,0-1 0,-1 0 0,0 1 0,-1-1 0,-1 1 0,0-1 0,0 1 0,-1-1 0,0 0 0,-1 0 0,0 0 0,-1 0 0,0 0 0,-1-1 0,0 0 0,-9 13 0,-2 0 0,-2-1 0,0-1 0,-1 0 0,-37 30 0,17-21 0,-77 47 0,76-56 0,0-1 0,-1-1 0,-1-3 0,-56 15 0,65-23 0,0-2 0,-1-1 0,0-1 0,0-2 0,0-1 0,-44-5 0,59 1 86,-1 0-1,1-2 0,-21-7 1,33 10-242,-1-1 1,1 0 0,0 0 0,0-1 0,1 0 0,-1 0 0,1-1-1,0 0 1,0 0 0,-10-10 0,6 0-6671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8.219"/>
    </inkml:context>
    <inkml:brush xml:id="br0">
      <inkml:brushProperty name="width" value="0.025" units="cm"/>
      <inkml:brushProperty name="height" value="0.025" units="cm"/>
      <inkml:brushProperty name="color" value="#333333"/>
    </inkml:brush>
  </inkml:definitions>
  <inkml:trace contextRef="#ctx0" brushRef="#br0">1 239 24575,'4'-1'0,"1"0"0,-1 1 0,1-2 0,-1 1 0,1 0 0,6-4 0,9-3 0,275-100 0,-220 79 0,4-7 324,-49 22-1169,45-17 1,-67 29-5982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4:58.841"/>
    </inkml:context>
    <inkml:brush xml:id="br0">
      <inkml:brushProperty name="width" value="0.025" units="cm"/>
      <inkml:brushProperty name="height" value="0.025" units="cm"/>
      <inkml:brushProperty name="color" value="#333333"/>
    </inkml:brush>
  </inkml:definitions>
  <inkml:trace contextRef="#ctx0" brushRef="#br0">472 0 24575,'0'24'0,"0"34"0,-2-6 0,3 0 0,12 77 0,-6-89 0,-1 1 0,0 76 0,-6-116 0,0 0 0,0-1 0,0 1 0,0 0 0,0 0 0,0 0 0,0 0 0,1-1 0,-1 1 0,0 0 0,0 0 0,1 0 0,-1-1 0,1 1 0,-1 0 0,1-1 0,-1 1 0,1 0 0,-1-1 0,1 1 0,-1 0 0,1-1 0,0 1 0,-1-1 0,2 1 0,0 0 0,0 0 0,0-1 0,0 1 0,0-1 0,0 1 0,1-1 0,-1 0 0,0 0 0,0 0 0,2 0 0,8-1 0,0-1 0,21-7 0,-26 7 0,101-29 0,-38 9 0,1 3 0,126-17 0,-185 35 0,-1 1 0,1 0 0,0 1 0,-1 0 0,1 0 0,0 1 0,-1 1 0,16 6 0,-19-6 0,-1 0 0,0 1 0,0 0 0,0 0 0,-1 0 0,1 1 0,-1 0 0,0 1 0,0-1 0,-1 1 0,0 0 0,0 1 0,4 6 0,-4-5 0,-1 0 0,0 0 0,0 1 0,-1-1 0,0 1 0,0-1 0,-1 1 0,-1 0 0,1 0 0,-1 0 0,-1 0 0,0 0 0,0 0 0,-3 16 0,0-10 0,-1-1 0,0 1 0,-1-1 0,-1 0 0,0-1 0,-1 1 0,0-1 0,-12 14 0,-39 48 0,-91 91 0,119-133 0,-29 28 0,-128 102 0,147-133 0,-2-3 0,-1-1 0,-1-2 0,-77 30 0,70-34 0,-59 20 0,93-35 0,0 0 0,0-2 0,-1 0 0,-24 1 0,29-5 23,-1-1 1,1 0-1,0 0 0,0-2 0,0 1 1,-17-9-1,-18-4-1551,24 10-5298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02.769"/>
    </inkml:context>
    <inkml:brush xml:id="br0">
      <inkml:brushProperty name="width" value="0.025" units="cm"/>
      <inkml:brushProperty name="height" value="0.025" units="cm"/>
      <inkml:brushProperty name="color" value="#333333"/>
    </inkml:brush>
  </inkml:definitions>
  <inkml:trace contextRef="#ctx0" brushRef="#br0">2516 0 24575,'-43'36'0,"15"-21"0,-48 19 0,-11 5 0,-222 147 0,138-79 0,57-36 0,-170 94 0,-37 17 0,34-16 0,203-126 0,55-29 0,2 2 0,0 1 0,0 1 0,-45 36 0,11 0 0,-3-3 0,-124 73 0,161-99 0,5-3 0,21-19 0,1 1 0,0-1 0,-1 0 0,1 0 0,-1 0 0,1 0 0,-1 0 0,1 0 0,-1 0 0,1 0 0,0 0 0,-1 0 0,1 0 0,-1 0 0,1 0 0,-1 0 0,1 0 0,-1 0 0,1-1 0,0 1 0,-1 0 0,1 0 0,0-1 0,-1 1 0,1 0 0,-1 0 0,1-1 0,0 1 0,0 0 0,-1-1 0,1 1 0,0 0 0,-1-1 0,1 1 0,0-1 0,0 1 0,0 0 0,0-1 0,-1 1 0,1-1 0,0 1 0,0-1 0,0 1 0,0 0 0,0-1 0,0 1 0,0-1 0,0 1 0,0-1 0,-2-28 0,2 26 0,1-10 0,-1-1 0,2 1 0,0 0 0,0 0 0,9-24 0,29-59 0,-21 55 0,-8 17 0,0 2 0,2-1 0,0 2 0,22-27 0,-34 47 0,-1 1 0,1-1 0,0 0 0,-1 0 0,1 0 0,-1 0 0,1 0 0,-1 0 0,0-1 0,1 1 0,-1 0 0,0 0 0,0 0 0,1 0 0,-1 0 0,-1-3 0,-3 1 0,-6 11 0,-91 119 0,52-66 0,-60 103 0,96-146 0,8-13 0,1 1 0,0 0 0,0 0 0,0 1 0,-3 9 0,6-14 0,1-1 0,-1 0 0,1 1 0,0-1 0,0 1 0,-1-1 0,1 1 0,0-1 0,0 0 0,1 1 0,-1-1 0,0 1 0,0-1 0,1 1 0,-1-1 0,1 0 0,-1 1 0,1-1 0,0 0 0,-1 1 0,1-1 0,0 0 0,0 0 0,0 0 0,0 0 0,0 0 0,0 0 0,0 0 0,0 0 0,0 0 0,1 0 0,-1-1 0,2 2 0,11 5 0,0-1 0,1 0 0,0-1 0,0 0 0,0-1 0,28 3 0,97 2 0,-133-9 0,70 1 0,165 10 0,36 24 0,-239-29-455,-1-2 0,67-3 0,-94-1-6371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02.622"/>
    </inkml:context>
    <inkml:brush xml:id="br0">
      <inkml:brushProperty name="width" value="0.025" units="cm"/>
      <inkml:brushProperty name="height" value="0.025" units="cm"/>
      <inkml:brushProperty name="color" value="#E71224"/>
    </inkml:brush>
  </inkml:definitions>
  <inkml:trace contextRef="#ctx0" brushRef="#br0">6453 9883 24575,'-335'-386'0,"229"255"0,-106-135 0,12-8 0,-193-352 0,-560-894 0,949 1515 0,-205-298 0,21-12 0,-31-120 0,65 126 0,109 226 0,-84-116 0,-76-60 0,-425-590 0,348 398 0,18-11 0,213 371 0,-141-285 0,174 336 0,-2 0 0,-2 2 0,-2 1 0,-45-56 0,-138-174 0,70 76 0,47 60 0,-13-23 0,58 84 0,-60-74 0,60 86 0,-47-80 0,53 77 0,15 21 0,12 20 0,-23-31 0,7 15-188,1-1-1,2-2 1,2 0-1,1-2 1,-20-53 0,17 35-5462,15 38 5649,-1 1 1,-1 0-1,0 1 0,-23-26 0,9 14 980,2-1-1,-33-58 0,-28-77 2716,69 133-3539,7 17-350,0 0 0,-2 1 0,0 0 0,0 1 0,-2 0 0,-15-15 0,6 10-6631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05.460"/>
    </inkml:context>
    <inkml:brush xml:id="br0">
      <inkml:brushProperty name="width" value="0.025" units="cm"/>
      <inkml:brushProperty name="height" value="0.025" units="cm"/>
      <inkml:brushProperty name="color" value="#333333"/>
    </inkml:brush>
  </inkml:definitions>
  <inkml:trace contextRef="#ctx0" brushRef="#br0">1 623 24575,'23'-18'0,"-11"14"0,-1 1 0,1 1 0,0 0 0,0 0 0,14 0 0,16-1 0,292-24 0,4 27 0,-160 2 0,57-1 0,357-2 0,-290-12 0,39-1 0,95 13 0,319-11 0,-470-4 0,359-17 0,-367 21 0,267-4 0,-37 17 0,276-2 0,-247-28 0,67-1 0,181 9 0,-550 12 0,531-32 0,-292-13 0,-262 27 0,104-12 0,541-55 0,-650 78 0,786-39 0,282 55 0,-561 2 0,1 10 0,146 9 0,1-22 0,-305-1 0,-492 2 0,858 11 0,211-4 0,-147-28 0,0 22 0,-344 1 0,3386-2 0,-3583-16 0,-37 1 0,-31 0 0,40-1 0,-30 18-1365,-375-2-5461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07.265"/>
    </inkml:context>
    <inkml:brush xml:id="br0">
      <inkml:brushProperty name="width" value="0.025" units="cm"/>
      <inkml:brushProperty name="height" value="0.025" units="cm"/>
      <inkml:brushProperty name="color" value="#333333"/>
    </inkml:brush>
  </inkml:definitions>
  <inkml:trace contextRef="#ctx0" brushRef="#br0">2 0 24575,'-1'148'0,"3"166"0,11-132 0,1 44 0,-13 261 0,-2-251 0,2-228 10,0 0 0,0 0-1,1-1 1,0 1-1,0 0 1,5 9 0,1 7-1443,-4-11-5393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07.890"/>
    </inkml:context>
    <inkml:brush xml:id="br0">
      <inkml:brushProperty name="width" value="0.025" units="cm"/>
      <inkml:brushProperty name="height" value="0.025" units="cm"/>
      <inkml:brushProperty name="color" value="#333333"/>
    </inkml:brush>
  </inkml:definitions>
  <inkml:trace contextRef="#ctx0" brushRef="#br0">0 0 24575,'24'0'0,"4"0"0,0 1 0,0 2 0,0 0 0,-1 2 0,1 1 0,-1 1 0,51 21 0,65 22-429,-120-43-507,-4-1-5890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08.207"/>
    </inkml:context>
    <inkml:brush xml:id="br0">
      <inkml:brushProperty name="width" value="0.025" units="cm"/>
      <inkml:brushProperty name="height" value="0.025" units="cm"/>
      <inkml:brushProperty name="color" value="#333333"/>
    </inkml:brush>
  </inkml:definitions>
  <inkml:trace contextRef="#ctx0" brushRef="#br0">0 1 24575,'1'2'0,"-1"1"0,1 0 0,-1 0 0,0 0 0,0 0 0,0 0 0,0-1 0,-1 5 0,0 5 0,2 2 0,1 0 0,0-1 0,1 1 0,1 0 0,8 20 0,5 20 0,15 134 0,-26-156-682,2 37-1,-6-38-6143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0.116"/>
    </inkml:context>
    <inkml:brush xml:id="br0">
      <inkml:brushProperty name="width" value="0.025" units="cm"/>
      <inkml:brushProperty name="height" value="0.025" units="cm"/>
      <inkml:brushProperty name="color" value="#333333"/>
    </inkml:brush>
  </inkml:definitions>
  <inkml:trace contextRef="#ctx0" brushRef="#br0">0 0 24575,'24'1'0,"24"10"0,-25-5 0,39 4 0,9-6 0,0-2 0,1-3 0,83-13 0,-107 6-195,1 3 0,-1 2 0,1 1 0,0 3 0,0 2 0,48 10 0,-68-7-6631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0.545"/>
    </inkml:context>
    <inkml:brush xml:id="br0">
      <inkml:brushProperty name="width" value="0.025" units="cm"/>
      <inkml:brushProperty name="height" value="0.025" units="cm"/>
      <inkml:brushProperty name="color" value="#333333"/>
    </inkml:brush>
  </inkml:definitions>
  <inkml:trace contextRef="#ctx0" brushRef="#br0">0 1 24575,'0'640'0,"1"-633"-124,0 0 0,0 0 0,0 0 0,1 0 0,0 0 0,0 0-1,0-1 1,1 1 0,0-1 0,8 12 0,0-2-6702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5.267"/>
    </inkml:context>
    <inkml:brush xml:id="br0">
      <inkml:brushProperty name="width" value="0.025" units="cm"/>
      <inkml:brushProperty name="height" value="0.025" units="cm"/>
      <inkml:brushProperty name="color" value="#333333"/>
    </inkml:brush>
  </inkml:definitions>
  <inkml:trace contextRef="#ctx0" brushRef="#br0">1 32 24575,'24'0'0,"42"0"0,0-3 0,71-13 0,-71 8-13,1 3-1,90 5 1,-67 1-1312,-75-1-5501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5.684"/>
    </inkml:context>
    <inkml:brush xml:id="br0">
      <inkml:brushProperty name="width" value="0.025" units="cm"/>
      <inkml:brushProperty name="height" value="0.025" units="cm"/>
      <inkml:brushProperty name="color" value="#333333"/>
    </inkml:brush>
  </inkml:definitions>
  <inkml:trace contextRef="#ctx0" brushRef="#br0">90 1 24575,'-2'18'0,"0"1"0,-1-1 0,-1 1 0,-7 20 0,1-1 0,-9 47 0,3 1 0,-7 152 0,24-20-1365,-1-207-5461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6.363"/>
    </inkml:context>
    <inkml:brush xml:id="br0">
      <inkml:brushProperty name="width" value="0.025" units="cm"/>
      <inkml:brushProperty name="height" value="0.025" units="cm"/>
      <inkml:brushProperty name="color" value="#333333"/>
    </inkml:brush>
  </inkml:definitions>
  <inkml:trace contextRef="#ctx0" brushRef="#br0">1 208 24575,'2'-1'0,"0"-1"0,1 0 0,-1 1 0,0-1 0,0 0 0,0 0 0,3-4 0,-2 1 0,21-15 0,0 1 0,1 0 0,1 2 0,1 1 0,0 1 0,1 2 0,1 0 0,0 2 0,0 1 0,1 1 0,0 2 0,1 1 0,50-3 0,-79 9 0,0 0 0,0 0 0,0 0 0,0 0 0,0 1 0,0-1 0,0 1 0,0-1 0,0 1 0,0 0 0,0 0 0,0 0 0,0 0 0,0 0 0,0 0 0,-1 1 0,1-1 0,-1 0 0,1 1 0,-1-1 0,3 4 0,-2-1 0,1 0 0,-1 0 0,0 0 0,-1 0 0,1 0 0,-1 0 0,0 1 0,0-1 0,1 8 0,-2 8 0,-1 1 0,0-1 0,-2 0 0,-1 0 0,-7 24 0,9-35 0,-45 145 0,45-150 0,1-1 0,0 1 0,0-1 0,0 1 0,0 0 0,1-1 0,-1 1 0,1 0 0,0 0 0,0-1 0,0 1 0,2 5 0,-1-5 0,1 1 0,0-1 0,0 0 0,0 0 0,1-1 0,-1 1 0,1 0 0,0-1 0,6 6 0,7 5 0,1 0 0,0-1 0,21 12 0,-22-15 0,0 1 0,0 1 0,-2 0 0,17 16 0,-25-20 0,0-1 0,-1 0 0,0 1 0,0 0 0,-1 0 0,0 1 0,3 9 0,-6-15 0,-1 0 0,0 0 0,0-1 0,0 1 0,0 0 0,-1 0 0,1 0 0,-1 0 0,0-1 0,0 1 0,0 0 0,0-1 0,0 1 0,0 0 0,-3 2 0,-1 3 0,0 0 0,-1-1 0,-10 10 0,-12 12 0,15-14 0,-2 0 0,0-1 0,-1-1 0,0 0 0,-35 19 0,27-19 0,-91 40 0,104-50-1365,0-1-5461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6.954"/>
    </inkml:context>
    <inkml:brush xml:id="br0">
      <inkml:brushProperty name="width" value="0.025" units="cm"/>
      <inkml:brushProperty name="height" value="0.025" units="cm"/>
      <inkml:brushProperty name="color" value="#333333"/>
    </inkml:brush>
  </inkml:definitions>
  <inkml:trace contextRef="#ctx0" brushRef="#br0">611 0 24575,'-3'1'0,"1"-1"0,-1 1 0,0-1 0,0 0 0,0 0 0,1 0 0,-5-1 0,-2 0 0,-10 3 0,0 1 0,1 1 0,-1 1 0,1 0 0,-30 13 0,20-8 0,12-4 0,1 1 0,-22 12 0,33-17 0,-1 1 0,1 0 0,0 0 0,0 0 0,0 1 0,0-1 0,0 1 0,1 0 0,-1 0 0,1 0 0,-5 9 0,8-11 0,-1 1 0,1-1 0,0 0 0,-1 0 0,1 0 0,0 0 0,0 0 0,0 1 0,1-1 0,-1 0 0,1 0 0,-1 0 0,1 0 0,0 3 0,17 32 0,-9-19 0,5 9 0,33 48 0,-35-59 0,0 1 0,-2 0 0,0 1 0,-1 0 0,0 0 0,-2 1 0,6 21 0,-12-32 0,0 0 0,-1 1 0,0-1 0,-1 0 0,0 0 0,0 0 0,-1 0 0,0 0 0,0 0 0,-6 13 0,0-2 0,-1-1 0,-1 0 0,-15 20 0,14-24 0,0 0 0,-1-1 0,-1-1 0,0 0 0,0-1 0,-1 0 0,-20 11 0,-112 52 0,136-70 0,-7 4 87,-72 29-1539,79-34-5374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9:06.367"/>
    </inkml:context>
    <inkml:brush xml:id="br0">
      <inkml:brushProperty name="width" value="0.025" units="cm"/>
      <inkml:brushProperty name="height" value="0.025" units="cm"/>
      <inkml:brushProperty name="color" value="#E71224"/>
    </inkml:brush>
  </inkml:definitions>
  <inkml:trace contextRef="#ctx0" brushRef="#br0">1989 631 24575,'-12'-1'0,"0"0"0,0-1 0,1-1 0,-1 0 0,-19-8 0,5 2 0,-574-155-3420,470 137 2280,0 7 0,-226-7-1,330 27 605,-30 5-1,23 0 1949,-51 16-1,-101 50 3666,137-49-5062,25-11-15,0-1 0,-1 0 0,-27 5-1,49-14 1,-26 2 0,27-3 0,0 0 0,0 0 0,0 0 0,1 0 0,-1 0 0,0-1 0,0 1 0,0 0 0,0-1 0,1 1 0,-1-1 0,0 1 0,0-1 0,1 1 0,-1-1 0,0 1 0,1-1 0,-1 0 0,1 1 0,-1-1 0,1 0 0,-1 1 0,1-1 0,-1 0 0,1 0 0,0 0 0,-1 1 0,1-1 0,0 0 0,0-1 0,0-7 0,0 1 0,1 0 0,0 0 0,1-1 0,0 1 0,0 0 0,0 1 0,1-1 0,5-9 0,-1-1 0,-2 6 0,148-348 0,-133 325 0,-16 31 0,-4 9 0,-5 15 0,-3 0 0,-1 0 0,-1 0 0,-17 26 0,-46 57 0,16-24 0,43-58 0,0 1 0,-13 31 0,23-44 0,0 1 0,1-1 0,0 1 0,1 0 0,0 0 0,1 0 0,0 0 0,0 18 0,1-26 0,0 1 0,1-1 0,-1 0 0,1 1 0,-1-1 0,1 0 0,0 0 0,0 0 0,0 1 0,0-1 0,0 0 0,0 0 0,1 0 0,-1 0 0,0-1 0,1 1 0,0 0 0,-1-1 0,1 1 0,0-1 0,0 1 0,3 1 0,3 0 0,0 1 0,0-1 0,1 0 0,14 2 0,2 2 0,110 38 342,-111-35-769,0 1 0,-1 1 1,32 22-1,-28-14-6399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7.591"/>
    </inkml:context>
    <inkml:brush xml:id="br0">
      <inkml:brushProperty name="width" value="0.025" units="cm"/>
      <inkml:brushProperty name="height" value="0.025" units="cm"/>
      <inkml:brushProperty name="color" value="#333333"/>
    </inkml:brush>
  </inkml:definitions>
  <inkml:trace contextRef="#ctx0" brushRef="#br0">449 1 24575,'-23'0'0,"16"0"0,1 0 0,-1 0 0,1 1 0,-1-1 0,1 1 0,-1 1 0,1-1 0,-1 1 0,1 1 0,0-1 0,0 1 0,0 0 0,1 0 0,-1 0 0,1 1 0,-1 0 0,-8 9 0,-19 23 0,1 2 0,3 0 0,0 3 0,3 0 0,2 1 0,1 2 0,2 0 0,2 2 0,3 0 0,1 0 0,-11 60 0,21-74 0,1 0 0,1 1 0,1-1 0,2 1 0,8 56 0,-5-72 0,0-1 0,1 1 0,1-1 0,0 0 0,1-1 0,1 1 0,0-1 0,2-1 0,-1 1 0,2-1 0,0-1 0,23 25 0,-15-23-1365,0-3-5461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8.153"/>
    </inkml:context>
    <inkml:brush xml:id="br0">
      <inkml:brushProperty name="width" value="0.025" units="cm"/>
      <inkml:brushProperty name="height" value="0.025" units="cm"/>
      <inkml:brushProperty name="color" value="#333333"/>
    </inkml:brush>
  </inkml:definitions>
  <inkml:trace contextRef="#ctx0" brushRef="#br0">0 89 24575,'4'-1'0,"1"0"0,-1 0 0,0-1 0,-1 0 0,1 1 0,0-1 0,4-3 0,6-3 0,24-11 0,-12 6 0,45-16 0,-68 28 0,1 0 0,-1 0 0,1 1 0,0-1 0,-1 1 0,1 0 0,-1 0 0,1 0 0,0 0 0,-1 0 0,1 1 0,-1 0 0,1-1 0,-1 1 0,1 1 0,3 1 0,-4-2 0,0 1 0,-1 0 0,1 0 0,-1 0 0,0 0 0,0 1 0,0-1 0,0 1 0,0-1 0,0 1 0,0-1 0,-1 1 0,1 0 0,-1 0 0,0 0 0,0 0 0,0 0 0,0 0 0,0 4 0,0 5 0,-1 0 0,0 0 0,0 0 0,-2 0 0,1 0 0,-5 14 0,-1 20 0,2 143 0,5-146 0,0-41 0,0 0 0,0 0 0,0 0 0,0 0 0,1 0 0,-1 0 0,1 0 0,0 0 0,-1 0 0,1 0 0,0-1 0,0 1 0,0 0 0,0 0 0,0-1 0,0 1 0,1-1 0,-1 1 0,2 1 0,0-1 0,0-1 0,0 1 0,0 0 0,0-1 0,0 0 0,0 1 0,0-1 0,1-1 0,-1 1 0,5 0 0,7 0 0,-1-1 0,0 0 0,1-1 0,15-3 0,-27 3 0,107-22 0,-51 9 0,3-3-1365,-40 9-5461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8.671"/>
    </inkml:context>
    <inkml:brush xml:id="br0">
      <inkml:brushProperty name="width" value="0.025" units="cm"/>
      <inkml:brushProperty name="height" value="0.025" units="cm"/>
      <inkml:brushProperty name="color" value="#333333"/>
    </inkml:brush>
  </inkml:definitions>
  <inkml:trace contextRef="#ctx0" brushRef="#br0">1 258 24575,'12'-24'0,"0"6"0,0 1 0,1 0 0,0 1 0,1 1 0,1 0 0,1 1 0,22-17 0,3-1 0,-30 22 0,0 1 0,0 1 0,1 0 0,25-13 0,-36 21 0,0-1 0,0 1 0,0 0 0,0-1 0,-1 1 0,1 0 0,0 0 0,0 0 0,0 0 0,0 0 0,0-1 0,0 2 0,0-1 0,0 0 0,-1 0 0,1 0 0,0 0 0,0 1 0,0-1 0,0 0 0,0 1 0,-1-1 0,1 0 0,0 1 0,0-1 0,-1 1 0,1-1 0,0 1 0,-1 0 0,1-1 0,0 1 0,-1 0 0,1-1 0,-1 1 0,1 0 0,-1 0 0,0 0 0,1-1 0,-1 1 0,0 0 0,1 0 0,-1 0 0,0 0 0,0 0 0,0 0 0,0 1 0,1 7 0,0 0 0,-1 0 0,-2 17 0,1-15 0,-1 160 0,2-117 0,0-51 0,0 1 0,1-1 0,-1 1 0,1-1 0,-1 0 0,1 1 0,0-1 0,1 0 0,-1 1 0,0-1 0,1 0 0,0 0 0,0 0 0,0 0 0,0-1 0,0 1 0,0 0 0,1-1 0,-1 0 0,1 1 0,0-1 0,3 2 0,6 2 0,0 0 0,0-1 0,0 0 0,20 5 0,-12-4 0,-3-1-195,1-1 0,0-1 0,0-1 0,0 0 0,1-1 0,19-2 0,-31 1-6631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9.153"/>
    </inkml:context>
    <inkml:brush xml:id="br0">
      <inkml:brushProperty name="width" value="0.025" units="cm"/>
      <inkml:brushProperty name="height" value="0.025" units="cm"/>
      <inkml:brushProperty name="color" value="#333333"/>
    </inkml:brush>
  </inkml:definitions>
  <inkml:trace contextRef="#ctx0" brushRef="#br0">345 4 24575,'-3'0'0,"0"-1"0,0 1 0,0 0 0,0-1 0,0 1 0,0 1 0,-6 0 0,-2-1 0,-33-1 0,25 0 0,1 0 0,0 1 0,-28 4 0,45-3 0,0-1 0,0 0 0,0 0 0,0 1 0,0-1 0,0 1 0,0-1 0,0 1 0,0-1 0,0 1 0,0 0 0,1-1 0,-1 1 0,0 0 0,0 0 0,1-1 0,-1 1 0,0 0 0,1 0 0,-1 0 0,1 0 0,-1 0 0,1 0 0,-1 0 0,1 0 0,0 0 0,0 0 0,-1 0 0,1 0 0,0 0 0,0 1 0,0-1 0,0 0 0,0 0 0,0 0 0,1 0 0,-1 0 0,1 2 0,1 5 0,0 0 0,1 0 0,1 0 0,4 8 0,-3-5 0,10 21 0,-2 2 0,16 55 0,-23-63 0,0-7 0,-2 0 0,-1 1 0,2 24 0,-5-38 0,0 1 0,-1 0 0,1-1 0,-1 1 0,-1-1 0,1 1 0,-1-1 0,0 0 0,-1 0 0,0 0 0,0 0 0,0 0 0,-7 9 0,-3 3 0,-45 53 0,50-62 0,0-1 0,-1 0 0,0-1 0,0 0 0,-19 10 0,17-11 101,1 0-590,0-1 1,-20 6-1,19-8-6337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19.488"/>
    </inkml:context>
    <inkml:brush xml:id="br0">
      <inkml:brushProperty name="width" value="0.025" units="cm"/>
      <inkml:brushProperty name="height" value="0.025" units="cm"/>
      <inkml:brushProperty name="color" value="#333333"/>
    </inkml:brush>
  </inkml:definitions>
  <inkml:trace contextRef="#ctx0" brushRef="#br0">14 86 24575,'13'-19'0,"-5"12"0,0 0 0,1 1 0,-1 0 0,1 0 0,1 1 0,-1 0 0,1 1 0,0 0 0,0 0 0,0 1 0,17-3 0,-12 4 0,0 1 0,1 1 0,-1 0 0,0 1 0,0 0 0,0 1 0,23 7 0,-14-2 0,0 1 0,-1 2 0,0 0 0,-1 1 0,0 2 0,-1 0 0,0 1 0,-1 1 0,31 31 0,-43-37 0,-1 0 0,0 0 0,0 0 0,-1 1 0,0 0 0,-1 1 0,-1-1 0,1 1 0,-1 0 0,-1 0 0,0 0 0,-1 0 0,0 1 0,-1-1 0,0 1 0,-1-1 0,-1 20 0,-2-2 0,-2 1 0,-1-1 0,-1 1 0,-2-2 0,-19 47 0,0-16 82,-2-2-1,-3 0 1,-69 89-1,-141 140-909,171-206-35,18-19-5963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26.462"/>
    </inkml:context>
    <inkml:brush xml:id="br0">
      <inkml:brushProperty name="width" value="0.025" units="cm"/>
      <inkml:brushProperty name="height" value="0.025" units="cm"/>
      <inkml:brushProperty name="color" value="#333333"/>
    </inkml:brush>
  </inkml:definitions>
  <inkml:trace contextRef="#ctx0" brushRef="#br0">0 740 24575,'25'0'0,"844"-24"-3481,-679 16 2442,1036-50 130,-15 0 82,-713 37-2688,1620-46 590,610 65 2672,-1386 4 292,-85-3-39,1348 3 0,-1938 5 501,649-1 1370,895-82-1526,-7-68-414,-554 36 69,-1 25 0,-1152 59 0,366 0 0,-703 22 0,670-48 1734,-766 44-313,-46 5-2505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27.202"/>
    </inkml:context>
    <inkml:brush xml:id="br0">
      <inkml:brushProperty name="width" value="0.025" units="cm"/>
      <inkml:brushProperty name="height" value="0.025" units="cm"/>
      <inkml:brushProperty name="color" value="#333333"/>
    </inkml:brush>
  </inkml:definitions>
  <inkml:trace contextRef="#ctx0" brushRef="#br0">59 0 24575,'-1'25'0,"-25"151"0,-6 214 0,36 181 0,56 108 0,-38-469 0,37 782 0,-68-487 0,-27-3 0,33-462 0,-4 26 0,4 0 0,2 0 0,8 69 0,-3-115-151,1 0-1,1 0 0,1-1 0,1 0 1,0 0-1,2-1 0,0 0 1,14 19-1,-9-13-6674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27.927"/>
    </inkml:context>
    <inkml:brush xml:id="br0">
      <inkml:brushProperty name="width" value="0.025" units="cm"/>
      <inkml:brushProperty name="height" value="0.025" units="cm"/>
      <inkml:brushProperty name="color" value="#333333"/>
    </inkml:brush>
  </inkml:definitions>
  <inkml:trace contextRef="#ctx0" brushRef="#br0">1361 1 24575,'-18'1'0,"-5"4"0,0 2 0,1 0 0,-24 12 0,-14 5 0,30-14 0,0 2 0,1 1 0,1 0 0,0 3 0,1 0 0,0 2 0,2 0 0,0 2 0,1 1 0,-37 42 0,-32 50 0,-107 173 0,163-222 0,-42 106 0,-11 78 0,26-37-180,-72 434 0,39 232-181,61-103 361,34 2 0,3-581 0,14 253 0,-3-323 0,42 191 0,-9-170-1245,-34-116-4980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28.492"/>
    </inkml:context>
    <inkml:brush xml:id="br0">
      <inkml:brushProperty name="width" value="0.025" units="cm"/>
      <inkml:brushProperty name="height" value="0.025" units="cm"/>
      <inkml:brushProperty name="color" value="#333333"/>
    </inkml:brush>
  </inkml:definitions>
  <inkml:trace contextRef="#ctx0" brushRef="#br0">26 1 24575,'-1'17'0,"-3"3"0,-4 19 0,-5 68 0,21 454-114,38 1-132,-1-40 24,-32 1 122,-23-173 100,-6 313 0,0-113 0,1 48 0,24-309 110,-4-239-450,2 0-1,2-1 1,27 81 0,-25-100-5918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0.545"/>
    </inkml:context>
    <inkml:brush xml:id="br0">
      <inkml:brushProperty name="width" value="0.025" units="cm"/>
      <inkml:brushProperty name="height" value="0.025" units="cm"/>
      <inkml:brushProperty name="color" value="#333333"/>
    </inkml:brush>
  </inkml:definitions>
  <inkml:trace contextRef="#ctx0" brushRef="#br0">0 197 24575,'74'-5'0,"492"-130"0,-387 87-1365,-146 40-5461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3:21.709"/>
    </inkml:context>
    <inkml:brush xml:id="br0">
      <inkml:brushProperty name="width" value="0.025" units="cm"/>
      <inkml:brushProperty name="height" value="0.025" units="cm"/>
      <inkml:brushProperty name="color" value="#E71224"/>
    </inkml:brush>
  </inkml:definitions>
  <inkml:trace contextRef="#ctx0" brushRef="#br0">109 416 24575,'241'16'0,"-173"-9"0,6 0 0,1102 110 0,-1162-115 0,-16-1 0,-29 0 0,24-1 0,-992-5 0,988 5 0,-8 0 0,-1 0 0,1-1 0,0-1 0,-34-8 0,49 9 0,0-1 0,1 0 0,-1 0 0,0 0 0,1-1 0,0 1 0,-1-1 0,1 1 0,0-1 0,1 0 0,-1-1 0,0 1 0,1 0 0,0-1 0,0 1 0,0-1 0,0 0 0,0 0 0,1 0 0,-1 1 0,0-6 0,-2-10 0,0 0 0,1 0 0,0-22 0,3 38 0,-3-49 0,2 17 0,-1 0 0,-14-62 0,-11-23 0,26 118 0,1-1 0,0 1 0,-1 0 0,0 0 0,1 0 0,-1 0 0,0 0 0,0 0 0,0 0 0,0 0 0,-1 0 0,1 0 0,-1 1 0,1-1 0,-1 0 0,-2-2 0,2 4 0,0-1 0,0 1 0,1-1 0,-1 1 0,0 0 0,0 0 0,0 0 0,0 0 0,1 0 0,-1 0 0,0 0 0,0 1 0,1-1 0,-1 1 0,0-1 0,0 1 0,1-1 0,-1 1 0,0 0 0,1 0 0,-3 2 0,-29 18 0,2 1 0,-48 43 0,-50 65 0,124-125 0,0 0 0,0 1 0,1 0 0,0 0 0,0 0 0,0 0 0,1 0 0,-5 14 0,7-15 0,0 0 0,0 0 0,1 0 0,-1 0 0,1 1 0,1-1 0,-1 0 0,1 0 0,0 0 0,0 0 0,0 0 0,1 0 0,3 9 0,8 15 0,1-1 0,31 46 0,46 49 0,-77-106 0,107 129 0,64 85 0,-180-223-227,0 0-1,0 0 1,-1 1-1,0-1 1,5 15-1,-5-1-6598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1.155"/>
    </inkml:context>
    <inkml:brush xml:id="br0">
      <inkml:brushProperty name="width" value="0.025" units="cm"/>
      <inkml:brushProperty name="height" value="0.025" units="cm"/>
      <inkml:brushProperty name="color" value="#333333"/>
    </inkml:brush>
  </inkml:definitions>
  <inkml:trace contextRef="#ctx0" brushRef="#br0">1 0 24575,'0'24'0,"0"12"0,2-1 0,1 1 0,11 44 0,-9-58 0,2 1 0,1-1 0,0-1 0,2 1 0,0-2 0,14 22 0,-13-25 0,0-1 0,1 0 0,1-1 0,21 21 0,-28-31 0,1 0 0,0 0 0,0-1 0,0 0 0,0 0 0,1 0 0,0-1 0,0 0 0,-1-1 0,1 0 0,1 0 0,-1 0 0,12 0 0,3-2 0,1-1 0,-1-1 0,1-1 0,-1 0 0,0-2 0,36-13 0,129-61 0,-95 32 0,-3-4 0,-2-3 0,110-91 0,-196 143 0,5-3 0,-1 0 0,1 0 0,0 1 0,9-5 0,-15 8 0,0 1 0,0-1 0,0 1 0,0-1 0,1 1 0,-1-1 0,0 1 0,0 0 0,0 0 0,1 0 0,-1 0 0,0 0 0,0 0 0,1 0 0,-1 0 0,0 0 0,0 0 0,0 1 0,1-1 0,-1 0 0,0 1 0,0-1 0,0 1 0,0-1 0,0 1 0,0 0 0,0 0 0,0-1 0,0 1 0,0 0 0,0 0 0,0 0 0,-1 0 0,1 0 0,0 0 0,0 1 0,5 13 0,0 1 0,-1 0 0,-1-1 0,-1 2 0,0-1 0,-1 0 0,0 26 0,-1 17 0,-10 97 0,-23 60 0,-55 149 0,-28-7 0,46-146 0,68-212 0,-28 104 0,26-91 0,1 1 0,0-1 0,1 1 0,0-1 0,3 26 0,-1-35-195,0 0 0,0 0 0,0 0 0,1-1 0,-1 1 0,4 5 0,3 4-6631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1.608"/>
    </inkml:context>
    <inkml:brush xml:id="br0">
      <inkml:brushProperty name="width" value="0.025" units="cm"/>
      <inkml:brushProperty name="height" value="0.025" units="cm"/>
      <inkml:brushProperty name="color" value="#333333"/>
    </inkml:brush>
  </inkml:definitions>
  <inkml:trace contextRef="#ctx0" brushRef="#br0">1387 0 24575,'-23'1'0,"0"1"0,0 1 0,1 1 0,-1 1 0,1 1 0,-28 11 0,-124 65 0,128-59 0,46-22 0,-40 18 0,1 2 0,2 2 0,-38 28 0,65-43 0,0 1 0,1 0 0,0 0 0,0 1 0,1 0 0,0 0 0,1 1 0,1 0 0,-1 1 0,1-1 0,1 1 0,1 0 0,-1 0 0,2 1 0,-3 13 0,4-9 0,1 1 0,0-1 0,2 0 0,0 0 0,1 1 0,4 19 0,33 101 0,-34-121 0,43 108 0,-32-87 0,-1 0 0,-2 1 0,13 67 0,-25-96 0,0 0 0,-1 1 0,0-1 0,0 1 0,-1-1 0,-1 0 0,0 1 0,0-1 0,-5 14 0,1-10 0,-1 0 0,0 0 0,0-1 0,-1 0 0,-17 20 0,-4-1 0,-2-2 0,-1-1 0,-54 39 0,39-34-151,-2-3-1,0-1 0,-3-2 0,0-3 1,-1-2-1,-1-3 0,-1-1 1,-95 17-1,115-30-6674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1.954"/>
    </inkml:context>
    <inkml:brush xml:id="br0">
      <inkml:brushProperty name="width" value="0.025" units="cm"/>
      <inkml:brushProperty name="height" value="0.025" units="cm"/>
      <inkml:brushProperty name="color" value="#333333"/>
    </inkml:brush>
  </inkml:definitions>
  <inkml:trace contextRef="#ctx0" brushRef="#br0">0 149 24575,'0'-1'0,"1"0"0,-1 0 0,0 0 0,1 0 0,-1 0 0,1 0 0,-1 0 0,1 0 0,0 0 0,-1 0 0,1 0 0,0 1 0,0-1 0,-1 0 0,1 0 0,0 1 0,0-1 0,0 0 0,0 1 0,0-1 0,0 1 0,0 0 0,0-1 0,2 0 0,32-9 0,-25 8 0,156-31 0,-72 16 0,348-44 0,-439 61 0,107-5-1365,-93 5-5461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2.772"/>
    </inkml:context>
    <inkml:brush xml:id="br0">
      <inkml:brushProperty name="width" value="0.025" units="cm"/>
      <inkml:brushProperty name="height" value="0.025" units="cm"/>
      <inkml:brushProperty name="color" value="#333333"/>
    </inkml:brush>
  </inkml:definitions>
  <inkml:trace contextRef="#ctx0" brushRef="#br0">917 1 24575,'-12'19'0,"-188"361"0,48-93 0,-55 108 0,150-271 0,-54 165 0,64-129 0,8 1 0,6 3 0,7 0 0,-6 233 0,37-191 0,-1-174 0,1 0 0,1-1 0,1 1 0,17 40 0,-18-58-105,0 0 0,1-1 0,0 0 0,2 0 0,-1-1 0,1 0 0,1 0 0,0-1 0,1 0 0,0-1 0,1 0 0,20 13 0,-11-11-6721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3.397"/>
    </inkml:context>
    <inkml:brush xml:id="br0">
      <inkml:brushProperty name="width" value="0.025" units="cm"/>
      <inkml:brushProperty name="height" value="0.025" units="cm"/>
      <inkml:brushProperty name="color" value="#333333"/>
    </inkml:brush>
  </inkml:definitions>
  <inkml:trace contextRef="#ctx0" brushRef="#br0">136 90 24575,'1'-1'0,"-1"-1"0,1 1 0,-1-1 0,1 1 0,0 0 0,0 0 0,-1-1 0,1 1 0,0 0 0,0 0 0,0 0 0,0 0 0,0 0 0,1 0 0,-1 0 0,0 0 0,3-1 0,26-14 0,-27 14 0,21-8 0,1 1 0,0 1 0,44-9 0,-69 17 0,9-2 0,1 1 0,-1 0 0,1 0 0,16 1 0,-25 0 0,1 0 0,-1 0 0,1 0 0,-1 0 0,1 1 0,-1-1 0,1 1 0,-1-1 0,0 1 0,1-1 0,-1 1 0,0 0 0,0-1 0,1 1 0,-1 0 0,0 0 0,0 0 0,0 0 0,0 0 0,0 0 0,0 0 0,0 0 0,0 1 0,0-1 0,-1 0 0,1 1 0,-1-1 0,1 0 0,-1 1 0,1-1 0,-1 0 0,0 1 0,1-1 0,-1 1 0,0-1 0,0 1 0,0-1 0,0 1 0,0-1 0,-1 3 0,-5 19 0,0 0 0,-2 0 0,0-1 0,-2 0 0,-22 37 0,19-36 0,-16 26 0,-2-1 0,-50 57 0,-28 41 0,108-145 0,0 0 0,0 1 0,0 0 0,0-1 0,0 1 0,0-1 0,0 1 0,1 0 0,-1 0 0,1-1 0,-1 1 0,1 0 0,0 0 0,0 0 0,0 0 0,0-1 0,0 1 0,0 0 0,0 0 0,1 0 0,-1 0 0,0-1 0,1 1 0,0 0 0,-1-1 0,1 1 0,0 0 0,0-1 0,0 1 0,0-1 0,0 1 0,0-1 0,1 1 0,-1-1 0,3 2 0,5 3 0,0 0 0,1 0 0,-1-2 0,1 1 0,13 4 0,9 4 0,8 6 0,-1 3 0,-1 1 0,0 2 0,-2 2 0,51 49 0,-79-69 0,-2 1 0,1 0 0,-1 0 0,0 1 0,0-1 0,-1 1 0,-1 1 0,1-1 0,-1 1 0,2 10 0,-5-14 0,0-1 0,0 0 0,-1 0 0,1 0 0,-1 1 0,-1-1 0,1 0 0,-1 0 0,0 1 0,0-1 0,0 0 0,-1 0 0,0 0 0,0 0 0,0-1 0,0 1 0,-1 0 0,0-1 0,0 0 0,0 1 0,-7 5 0,-25 26 0,-2-1 0,-1-2 0,-48 31 0,59-47 0,0-1 0,-1-1 0,0-1 0,-1-2 0,-1-1 0,-37 9 0,7-5-1365,40-7-5461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3.640"/>
    </inkml:context>
    <inkml:brush xml:id="br0">
      <inkml:brushProperty name="width" value="0.025" units="cm"/>
      <inkml:brushProperty name="height" value="0.025" units="cm"/>
      <inkml:brushProperty name="color" value="#333333"/>
    </inkml:brush>
  </inkml:definitions>
  <inkml:trace contextRef="#ctx0" brushRef="#br0">239 1 24575,'-1'25'0,"-1"1"0,-1-1 0,-8 33 0,-27 75 0,17-67 0,-118 446 0,131-480-341,2 0 0,2 0-1,-2 52 1,6-64-6485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4.114"/>
    </inkml:context>
    <inkml:brush xml:id="br0">
      <inkml:brushProperty name="width" value="0.025" units="cm"/>
      <inkml:brushProperty name="height" value="0.025" units="cm"/>
      <inkml:brushProperty name="color" value="#333333"/>
    </inkml:brush>
  </inkml:definitions>
  <inkml:trace contextRef="#ctx0" brushRef="#br0">1003 1 24575,'-46'-1'0,"-1"3"0,1 2 0,-67 14 0,2 5 0,57-13 0,0 2 0,0 3 0,-92 38 0,141-51 0,0 1 0,0-1 0,0 1 0,0 0 0,1 1 0,-1-1 0,1 1 0,0 0 0,0 0 0,-4 5 0,7-6 0,-1 0 0,1 0 0,0-1 0,0 1 0,0 0 0,0 0 0,0 0 0,1 1 0,-1-1 0,1 0 0,0 0 0,0 0 0,0 0 0,0 0 0,1 0 0,-1 0 0,1 0 0,0 0 0,2 6 0,11 24 0,1 0 0,2-1 0,1 0 0,28 36 0,-20-31 0,2 5 0,50 78 0,-65-95 0,0 0 0,-1 1 0,8 29 0,-18-48 0,0 0 0,0 1 0,-1-1 0,-1 0 0,1 1 0,-1-1 0,0 0 0,-1 1 0,1-1 0,-5 13 0,2-9 0,-1 0 0,0 0 0,-1-1 0,0 1 0,0-1 0,-10 12 0,-8 7 0,-2-1 0,0-2 0,-38 31 0,47-43 0,-128 103 0,113-96 0,-1-1 0,-67 31 0,89-46-273,-1-2 0,1 1 0,-1-1 0,-13 1 0,13-3-6553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4.397"/>
    </inkml:context>
    <inkml:brush xml:id="br0">
      <inkml:brushProperty name="width" value="0.025" units="cm"/>
      <inkml:brushProperty name="height" value="0.025" units="cm"/>
      <inkml:brushProperty name="color" value="#333333"/>
    </inkml:brush>
  </inkml:definitions>
  <inkml:trace contextRef="#ctx0" brushRef="#br0">0 60 24575,'0'0'0,"6"0"0,0 0 0,6 0 0,-1 0 0,-1-6 0,8 0 0,0-1 0,3 2 0,2-4 0,3 0 0,1 1 0,2 2 0,-5 3-8191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4.841"/>
    </inkml:context>
    <inkml:brush xml:id="br0">
      <inkml:brushProperty name="width" value="0.025" units="cm"/>
      <inkml:brushProperty name="height" value="0.025" units="cm"/>
      <inkml:brushProperty name="color" value="#333333"/>
    </inkml:brush>
  </inkml:definitions>
  <inkml:trace contextRef="#ctx0" brushRef="#br0">537 0 24575,'19'19'0,"-14"-13"0,49 52 0,-1 3 0,-4 2 0,-2 3 0,-3 1 0,-4 2 0,-2 2 0,-3 1 0,-4 2 0,-3 1 0,23 94 0,-32-88 0,-3 2 0,-3-1 0,-5 2 0,-2-1 0,-5 1 0,-11 100 0,-5-65 0,-7 0 0,-4-1 0,-65 178 0,24-126 0,-148 268 0,133-296 0,-6-3 0,-118 140 0,-31-1-1365,203-237-5461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6.715"/>
    </inkml:context>
    <inkml:brush xml:id="br0">
      <inkml:brushProperty name="width" value="0.025" units="cm"/>
      <inkml:brushProperty name="height" value="0.025" units="cm"/>
      <inkml:brushProperty name="color" value="#333333"/>
    </inkml:brush>
  </inkml:definitions>
  <inkml:trace contextRef="#ctx0" brushRef="#br0">63 1 24575,'-5'18'0,"-3"7"0,1 1 0,1 0 0,2 0 0,-3 35 0,3-22 0,-17 319 0,22 4 0,1-163 0,-1 191-1365,-1-357-5461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09.434"/>
    </inkml:context>
    <inkml:brush xml:id="br0">
      <inkml:brushProperty name="width" value="0.025" units="cm"/>
      <inkml:brushProperty name="height" value="0.025" units="cm"/>
      <inkml:brushProperty name="color" value="#E71224"/>
    </inkml:brush>
  </inkml:definitions>
  <inkml:trace contextRef="#ctx0" brushRef="#br0">48 8666 24575,'-4'-117'0,"1"67"0,-12-190 0,-2-118 0,9-99-383,25-464-1545,25-7 1974,-5 138 13,-36 47 390,-5 230-149,16-1525 1157,-12 1362-1457,2 631 0,3 0 0,17-78 0,-11 73 0,7-91 0,-17-114 224,-2 121-1813,1 92-5237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7.332"/>
    </inkml:context>
    <inkml:brush xml:id="br0">
      <inkml:brushProperty name="width" value="0.025" units="cm"/>
      <inkml:brushProperty name="height" value="0.025" units="cm"/>
      <inkml:brushProperty name="color" value="#333333"/>
    </inkml:brush>
  </inkml:definitions>
  <inkml:trace contextRef="#ctx0" brushRef="#br0">1 91 24575,'54'-3'0,"1"-2"0,59-13 0,17-3 0,-16 6 0,181-13 0,-254 28-1365,-5 0-5461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7.670"/>
    </inkml:context>
    <inkml:brush xml:id="br0">
      <inkml:brushProperty name="width" value="0.025" units="cm"/>
      <inkml:brushProperty name="height" value="0.025" units="cm"/>
      <inkml:brushProperty name="color" value="#333333"/>
    </inkml:brush>
  </inkml:definitions>
  <inkml:trace contextRef="#ctx0" brushRef="#br0">284 1 24575,'-4'113'0,"-5"0"0,-27 127 0,-74 309 0,57-307 338,-7 31-2041,49-230-5123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7:15:39.330"/>
    </inkml:context>
    <inkml:brush xml:id="br0">
      <inkml:brushProperty name="width" value="0.025" units="cm"/>
      <inkml:brushProperty name="height" value="0.025" units="cm"/>
      <inkml:brushProperty name="color" value="#333333"/>
    </inkml:brush>
  </inkml:definitions>
  <inkml:trace contextRef="#ctx0" brushRef="#br0">0 2483 24575,'1'-3'0,"0"-1"0,0 0 0,0 0 0,1 1 0,-1-1 0,1 1 0,0-1 0,0 1 0,0 0 0,1 0 0,-1 0 0,1 0 0,3-3 0,2-4 0,47-51 0,3 2 0,3 3 0,67-49 0,214-132 0,-326 226 0,948-558 0,203-127 0,-934 557 0,-193 117 0,247-162 0,-224 141 0,-39 27 0,-13 10 0,1-2 0,-1 0 0,0 0 0,-1-1 0,11-12 0,-21 21 0,1 0 0,-1-1 0,0 1 0,1 0 0,-1 0 0,0-1 0,0 1 0,0 0 0,1-1 0,-1 1 0,0 0 0,0-1 0,0 1 0,0 0 0,0-1 0,1 1 0,-1-1 0,0 1 0,0 0 0,0-1 0,0 1 0,0 0 0,0-1 0,0 1 0,0-1 0,0 1 0,-1 0 0,1-1 0,0 1 0,0 0 0,0-1 0,0 1 0,0 0 0,-1-1 0,1 1 0,0 0 0,0-1 0,-1 1 0,1 0 0,0 0 0,0-1 0,-1 1 0,1 0 0,0 0 0,-1 0 0,1-1 0,0 1 0,-1 0 0,1 0 0,0 0 0,-1 0 0,1 0 0,0 0 0,-1 0 0,1 0 0,-1 0 0,0 0 0,-26-2 0,22 2 0,-131-1 0,-168-8 0,157-6 0,1-7 0,-151-43 0,255 50 0,33 11 0,0 0 0,-1 1 0,1 1 0,-1-1 0,1 1 0,-21-1 0,127 24 0,216 25 0,25 4 0,-308-45 0,0 1 0,-1 2 0,0 1 0,-1 1 0,0 1 0,0 2 0,26 16 0,-47-24 0,0 0 0,0 1 0,0 0 0,-1 0 0,1 0 0,-2 1 0,1 0 0,-1 1 0,0-1 0,0 1 0,-1 0 0,0 0 0,-1 0 0,1 0 0,1 12 0,0-1 0,-2 0 0,0 1 0,-2-1 0,0 1 0,-3 37 0,-9 31 0,-24 90 0,21-115 0,-59 216 0,51-201 0,14-48 0,2 0 0,1 1 0,1 0 0,1 52 0,3-74-170,-1-1-1,0 0 0,0 0 1,-1 0-1,1 0 0,-2 0 1,-3 9-1,1-4-6655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6:52.803"/>
    </inkml:context>
    <inkml:brush xml:id="br0">
      <inkml:brushProperty name="width" value="0.025" units="cm"/>
      <inkml:brushProperty name="height" value="0.025" units="cm"/>
      <inkml:brushProperty name="color" value="#E71224"/>
    </inkml:brush>
  </inkml:definitions>
  <inkml:trace contextRef="#ctx0" brushRef="#br0">125 236 24575,'278'1'0,"-23"4"0,302 12-126,699 14-580,-974-34 746,314-45-1,-43-29 223,287-34 229,-14 62-491,-2 47 0,-426 5 0,-264-4 0,419 13 0,-19 5 0,-279-14 0,58 10 0,78 1 0,279-14 0,-660-1 0,1 2 0,-1 0 0,1 0 0,-1 1 0,18 5 0,-23-5 0,0 0 0,-1 0 0,1 0 0,-1 0 0,0 1 0,0 0 0,0 0 0,0 0 0,0 0 0,0 1 0,-1 0 0,0-1 0,0 1 0,5 8 0,0 5 0,0-1 0,-2 1 0,0 1 0,-1-1 0,0 1 0,1 19 0,8 116 0,-13-138 0,83 1105 0,-44-454 0,-26-390 0,-2-59 0,3-26 0,0 39 0,-14-188 0,0-27 0,0 1 0,-1-1 0,-1 0 0,0 0 0,-7 27 0,7-40 0,0 0 0,0 0 0,0 0 0,0 0 0,0 0 0,-1 0 0,1 0 0,-1-1 0,1 1 0,-1 0 0,0-1 0,0 0 0,1 1 0,-1-1 0,0 0 0,0 0 0,-1 0 0,1 0 0,0 0 0,0 0 0,0 0 0,-1-1 0,1 1 0,0-1 0,-4 0 0,-28 5 0,-1-1 0,-48-2 0,58-2 0,-342 1-1325,-104 2-2145,0 25 1481,86 12 8773,252-32-6784,-177-13 0,-131-35 0,164 12 0,-1126-44 0,204 96 0,213 63 0,834-72 0,-206 34 0,308-38 0,-390 80 0,-3-27 0,-53-24 0,350-30 0,-222 9 0,282-17 0,-286-4 0,327-2 0,1-1 0,0-3 0,0-1 0,-51-18 0,88 24 0,-1-1 0,1 0 0,0 0 0,1 0 0,-1-1 0,1 0 0,-1 0 0,1 0 0,1-1 0,-1 0 0,1 0 0,0-1 0,1 1 0,-1-1 0,1 0 0,0 0 0,1-1 0,-3-7 0,-3-12 0,1-1 0,1 1 0,-5-49 0,-7-199 0,22-3 0,1 68 0,-3 62 0,38-268 0,44-106 0,-70 414 0,-1-216 0,-12 301 0,2 0 0,0 0 0,2 0 0,0 1 0,11-31 0,47-103 0,-8 20 0,-45 111 0,-2 0 0,-1-1 0,4-40 0,-9 59 0,-1-1 0,0 1 0,0-1 0,-1 1 0,0 0 0,0-1 0,-1 1 0,1 0 0,-2 0 0,1 0 0,-1 0 0,0 0 0,-1 1 0,1-1 0,-8-8 0,-1-5 0,10 15 0,-1 0 0,0 0 0,0 0 0,-1 1 0,1 0 0,-6-6 0,-38-25-1365,24 22-5461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6:55.769"/>
    </inkml:context>
    <inkml:brush xml:id="br0">
      <inkml:brushProperty name="width" value="0.025" units="cm"/>
      <inkml:brushProperty name="height" value="0.025" units="cm"/>
      <inkml:brushProperty name="color" value="#E71224"/>
    </inkml:brush>
  </inkml:definitions>
  <inkml:trace contextRef="#ctx0" brushRef="#br0">679 86 24575,'-6'7'0,"-9"1"0,0 0 0,-28 9 0,8-4 0,16-5 0,-212 94 0,201-87 0,1 2 0,0 2 0,2 0 0,0 2 0,-35 35 0,51-44 0,0 1 0,1 1 0,0-1 0,1 2 0,1-1 0,0 1 0,1 0 0,0 1 0,2 0 0,0 0 0,0 0 0,-2 22 0,2 11 0,3 1 0,6 88 0,-2-75 0,-1-55 0,-1 0 0,1 0 0,0 0 0,5 13 0,-5-17 0,0 0 0,1-1 0,0 0 0,0 1 0,0-1 0,0 0 0,0 0 0,1 0 0,0 0 0,-1 0 0,1-1 0,4 4 0,55 37 0,92 47 0,74 20 0,-182-90 0,2-2 0,0-2 0,0-2 0,2-2 0,59 6 0,447 7 0,-553-25 0,10 0 0,-1-1 0,1 0 0,13-3 0,-21 3 0,-1 0 0,0 0 0,0-1 0,0 0 0,0 0 0,0 0 0,0 0 0,0-1 0,-1 1 0,1-1 0,-1 0 0,0 0 0,4-4 0,20-30 0,-2 0 0,-1-2 0,-2-1 0,22-54 0,-29 59 0,-2-2 0,-2 1 0,-1-1 0,6-42 0,-13 55 0,-1 0 0,-1 0 0,-1 0 0,-2-1 0,0 1 0,-1 0 0,-11-39 0,-24-56 0,-75-160 0,110 271 0,0 1 0,-1 0 0,0 0 0,0 1 0,0-1 0,-1 1 0,1 0 0,-2 0 0,1 0 0,-1 1 0,-8-7 0,-13-6 0,-1 2 0,-1 1 0,0 1 0,0 1 0,-2 2 0,1 1 0,-34-6 0,-3 4 0,1 2 0,-92-1 0,115 9 0,1 3 0,0 1 0,0 2 0,0 2 0,0 2 0,1 1 0,0 3 0,-72 30 0,85-29 0,-9 3 0,1 2 0,-49 33 0,82-48 27,-1-1-1,1 1 0,1 0 0,-1 0 1,0 0-1,1 0 0,-1 1 0,1-1 1,0 0-1,0 1 0,1 0 0,-3 7 1,1-3-369,1 1 1,1 0 0,0 0-1,0 14 1,1 1-6485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7:30.616"/>
    </inkml:context>
    <inkml:brush xml:id="br0">
      <inkml:brushProperty name="width" value="0.05" units="cm"/>
      <inkml:brushProperty name="height" value="0.05" units="cm"/>
      <inkml:brushProperty name="color" value="#00A0D7"/>
    </inkml:brush>
  </inkml:definitions>
  <inkml:trace contextRef="#ctx0" brushRef="#br0">589 245 24575,'-61'37'0,"31"-19"0,-39 30 0,22-7 0,1 2 0,3 2 0,1 2 0,-65 95 0,79-100 0,-1-1 0,-34 66 0,59-99 0,0 1 0,1-1 0,0 1 0,0 0 0,1 0 0,1 0 0,-2 16 0,3-22 0,0 0 0,0 1 0,0-1 0,0 0 0,1 0 0,0 1 0,0-1 0,0 0 0,0 0 0,0 0 0,0 0 0,1 0 0,0 0 0,-1 0 0,1-1 0,0 1 0,0-1 0,1 1 0,-1-1 0,0 0 0,1 0 0,0 0 0,-1 0 0,5 2 0,11 4 0,-1-1 0,2-1 0,-1-1 0,0 0 0,26 2 0,-7-1 0,33 8 0,632 140 0,-666-144 0,0-2 0,0-1 0,44 3 0,-68-9 0,1-1 0,0-1 0,0 1 0,-1-2 0,1 0 0,0 0 0,-1-2 0,0 1 0,0-1 0,0-1 0,0 0 0,20-13 0,-24 12 0,0-1 0,-1-1 0,1 1 0,-2-1 0,1 0 0,-1-1 0,0 0 0,0 0 0,-1 0 0,-1 0 0,0-1 0,0 0 0,5-20 0,-3 6 0,-2 1 0,0-1 0,-2 0 0,0-48 0,-6 36 0,0 1 0,-3 0 0,0 1 0,-3-1 0,0 2 0,-26-54 0,6 26 0,-3 1 0,-61-84 0,67 107 0,-1 1 0,-3 1 0,0 2 0,-3 1 0,-37-28 0,51 45 0,0 2 0,-1 0 0,0 1 0,-1 1 0,0 1 0,-1 2 0,0 0 0,-1 1 0,1 1 0,-1 1 0,-31-2 0,20 7 0,0 1 0,1 1 0,0 2 0,0 2 0,0 1 0,-53 18 0,2 6 0,-104 55 0,129-54-1365,20-5-5461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7:32.766"/>
    </inkml:context>
    <inkml:brush xml:id="br0">
      <inkml:brushProperty name="width" value="0.05" units="cm"/>
      <inkml:brushProperty name="height" value="0.05" units="cm"/>
      <inkml:brushProperty name="color" value="#00A0D7"/>
    </inkml:brush>
  </inkml:definitions>
  <inkml:trace contextRef="#ctx0" brushRef="#br0">925 1 24575,'-57'3'0,"1"3"0,0 3 0,-81 22 0,101-22 0,-320 94 0,331-94 0,0 1 0,1 2 0,-40 24 0,57-32 0,0 1 0,1 0 0,-1 1 0,1-1 0,0 1 0,1 0 0,-1 1 0,1-1 0,0 1 0,1 0 0,0 0 0,0 0 0,0 1 0,1 0 0,0-1 0,-2 12 0,4-13 0,1 1 0,0-1 0,0 0 0,1 0 0,-1 1 0,1-1 0,1 0 0,-1 0 0,1 0 0,0 0 0,0 0 0,4 6 0,6 10 0,25 35 0,-22-34 0,-1-2 0,1 0 0,28 30 0,-36-44 0,1 0 0,0 0 0,0-1 0,1-1 0,-1 1 0,1-1 0,1-1 0,-1 1 0,15 3 0,226 59 0,-173-40 0,-23-8 0,65 14 0,-102-29 0,0-2 0,1 0 0,-1 0 0,0-2 0,1 0 0,-1-1 0,0-1 0,21-5 0,0-4 0,0-3 0,-2-1 0,0-1 0,-1-2 0,0-2 0,31-24 0,-48 32 0,-2-1 0,1-1 0,-1-1 0,-1 0 0,-1-1 0,0-1 0,-1 0 0,-1 0 0,-1-2 0,0 1 0,-1-1 0,-1-1 0,-1 0 0,-1 0 0,-1-1 0,0 1 0,-2-1 0,0-1 0,-2 1 0,1-31 0,-3 48 0,0 1 0,0-1 0,0 0 0,-1 0 0,0 1 0,1-1 0,-1 0 0,0 1 0,-1-1 0,1 1 0,-1-1 0,1 1 0,-1 0 0,0-1 0,0 1 0,-1 0 0,1 0 0,-1 0 0,1 1 0,-1-1 0,0 1 0,0-1 0,0 1 0,0 0 0,0 0 0,-1 0 0,1 1 0,-7-3 0,-18-7 0,0 1 0,-1 2 0,-49-9 0,-94-3 0,99 16 86,1 3-1,-1 3 0,-89 14 1,60 2-940,-162 50 1,185-43-5973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7:34.857"/>
    </inkml:context>
    <inkml:brush xml:id="br0">
      <inkml:brushProperty name="width" value="0.05" units="cm"/>
      <inkml:brushProperty name="height" value="0.05" units="cm"/>
      <inkml:brushProperty name="color" value="#00A0D7"/>
    </inkml:brush>
  </inkml:definitions>
  <inkml:trace contextRef="#ctx0" brushRef="#br0">1156 22 24575,'-283'-11'0,"43"0"0,215 11 0,-187 5 0,190-3 0,-1 1 0,1 1 0,1 1 0,-1 1 0,1 1 0,0 1 0,-25 12 0,38-15 0,1 0 0,-1 0 0,1 0 0,0 1 0,0 1 0,1-1 0,0 1 0,0 0 0,1 0 0,0 0 0,0 1 0,0 0 0,1 0 0,-4 12 0,3-6 0,1 0 0,1 0 0,0 0 0,1 0 0,1 0 0,0 1 0,1-1 0,2 18 0,-1-25 0,0 0 0,0 0 0,1 0 0,0 0 0,1 0 0,0-1 0,0 1 0,0-1 0,0 0 0,1 0 0,0 0 0,7 7 0,3 2 0,0-1 0,1-1 0,19 13 0,-10-9 0,2-1 0,0-2 0,1 0 0,1-2 0,56 18 0,-18-13 0,106 14 0,-74-20 0,0-5 0,0-5 0,128-13 0,-78-7 0,218-55 0,-139 3 0,-29 7 0,-189 62 0,-1-1 0,1 0 0,0 0 0,-1-1 0,0 0 0,14-10 0,-20 13 0,0-1 0,0 0 0,0 1 0,0-1 0,0 0 0,-1 0 0,1 0 0,-1-1 0,1 1 0,-1 0 0,0 0 0,0-1 0,0 1 0,0-1 0,0 1 0,0-1 0,-1 1 0,1-1 0,-1 0 0,0 1 0,0-1 0,0 1 0,0-1 0,0 0 0,-1 1 0,1-1 0,-1 0 0,1 1 0,-2-3 0,-1-1 0,1 1 0,-1 0 0,0 0 0,0 0 0,0 0 0,-1 0 0,0 1 0,-7-7 0,-2 0 0,0 1 0,-17-12 0,3 7 0,-1 0 0,-1 2 0,0 1 0,-1 1 0,0 2 0,0 1 0,-1 1 0,-51-5 0,3 7 0,0 3 0,-105 11 0,16 10 0,-243 61 0,-154 75 0,549-150 0,-218 71-1365,167-49-5461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7:37.489"/>
    </inkml:context>
    <inkml:brush xml:id="br0">
      <inkml:brushProperty name="width" value="0.05" units="cm"/>
      <inkml:brushProperty name="height" value="0.05" units="cm"/>
      <inkml:brushProperty name="color" value="#00A0D7"/>
    </inkml:brush>
  </inkml:definitions>
  <inkml:trace contextRef="#ctx0" brushRef="#br0">1799 0 24575,'-761'41'0,"157"50"0,577-85 0,0 0 0,1 2 0,0 1 0,0 1 0,0 1 0,-35 21 0,47-23 0,1 1 0,1 0 0,-1 0 0,2 1 0,0 1 0,0 0 0,1 1 0,0 0 0,1 0 0,1 1 0,0 0 0,-8 20 0,7-7 0,1 1 0,2 0 0,0 1 0,2 0 0,0 34 0,-12 67 0,10-106 0,3-13 0,1 0 0,-3 20 0,5-28 0,0 1 0,0 0 0,0-1 0,1 1 0,-1 0 0,1-1 0,0 1 0,0-1 0,0 1 0,1-1 0,-1 1 0,4 5 0,4 1 0,-1 0 0,1-1 0,0 0 0,20 14 0,46 32 0,2-5 0,2-2 0,135 58 0,-118-66 0,1-5 0,2-4 0,108 19 0,-161-42 0,1-1 0,1-3 0,-1-2 0,1-2 0,-1-1 0,0-3 0,0-2 0,52-14 0,-17-4 0,152-66 0,67-58 0,-274 133 0,-1 0 0,0-2 0,-2-1 0,0-2 0,-1 0 0,0-1 0,-2-1 0,-1-1 0,24-34 0,-19 22 0,37-70 0,-56 91 0,1 0 0,-2 0 0,0-1 0,0 0 0,-2 0 0,1 0 0,-2 0 0,1-24 0,-4 32 0,1 0 0,-1 0 0,-1 0 0,0 0 0,0 0 0,0 1 0,0-1 0,-1 1 0,0 0 0,-1 0 0,1 0 0,-1 0 0,0 0 0,-1 1 0,1 0 0,-1 0 0,0 0 0,-1 0 0,1 1 0,-10-6 0,-7-4 0,-2 1 0,0 1 0,0 0 0,-28-7 0,-18-4 0,-137-26 0,-82 10 0,79 23 0,-312 15 0,378 13-1365,94-5-5461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8:10.052"/>
    </inkml:context>
    <inkml:brush xml:id="br0">
      <inkml:brushProperty name="width" value="0.05" units="cm"/>
      <inkml:brushProperty name="height" value="0.05" units="cm"/>
      <inkml:brushProperty name="color" value="#00A0D7"/>
    </inkml:brush>
  </inkml:definitions>
  <inkml:trace contextRef="#ctx0" brushRef="#br0">467 102 24575,'49'11'0,"97"9"0,-142-20 0,181 16 0,200 13 0,355 25 0,9-33 0,862-24 0,-1495 3 0,436 30 0,-53-1 0,351-30 0,67 1 0,-755 5 0,281 44 0,-7 19 0,2-41 0,58-31 0,-458 3 0,1-3 0,-1-1 0,68-17 0,111-48 0,-161 51 0,62-24 0,61-20 0,-141 52 0,0 2 0,70-8 0,-101 16 0,-1 1 0,0 0 0,0 0 0,0 0 0,1 1 0,5 1 0,-10-1 0,0-1 0,0 1 0,0 0 0,0 0 0,0 0 0,-1 0 0,1 0 0,0 0 0,0 0 0,-1 1 0,1-1 0,-1 1 0,1-1 0,-1 1 0,0-1 0,0 1 0,0 0 0,0 0 0,0 0 0,0 0 0,1 3 0,2 11 0,-1 1 0,-1-1 0,-1 0 0,0 1 0,-1-1 0,-3 18 0,1 9 0,-26 379 0,-23-1 0,1-15 0,38-302 0,-27 426 0,49-337 0,-6-157 0,3 0 0,1-1 0,15 44 0,-14-51-788,-1 0 0,8 57 0,-3 61-2551,-5-49 3389,-1-15 2153,15 106 1247,-9-87-3450,-12-87 0,-1-1 0,0 1 0,-1-1 0,0 1 0,-5 18 0,5-28 0,0-1 0,0 0 0,-1 0 0,1 1 0,-1-1 0,0 0 0,0-1 0,0 1 0,0 0 0,0 0 0,-1-1 0,1 0 0,-1 1 0,-5 2 0,-2 1 0,0 0 0,-1-1 0,-12 4 0,18-6 0,-50 16 0,0-2 0,-1-3 0,-75 10 0,-179 6 0,250-25 0,-410 20 0,330-24 0,-191-25 0,-257-38 0,353 57 0,-62-5 0,-684-40 0,-1354 52 0,1891-16 0,112 2 0,177 3 0,-173-35 0,207 25 0,79 12 0,-1 2 0,1 2 0,-1 1 0,-73 8 0,103-4 0,-451 48 0,-171-24 0,577-23 0,-303 40 0,-5 1 0,152-28 0,185-13 0,17-1 0,7-1 0,0-1 0,1 1 0,-1-1 0,0 1 0,0-1 0,1-1 0,-1 1 0,0-1 0,1 1 0,-1-1 0,0-1 0,1 1 0,-1-1 0,1 0 0,-7-3 0,5 0 0,0 0 0,1 0 0,0-1 0,0 0 0,0 1 0,1-2 0,0 1 0,-7-13 0,-23-65 0,31 77 0,-30-93 0,3-1 0,-31-208 0,47 179 0,6-1 0,8-138 0,27-300 0,-17 420 0,53-271 0,-24 172 0,-28 162 0,28-92 0,-26 133 0,-3-1 0,10-92 0,-17 119 0,0 0 0,1 0 0,0 1 0,12-28 0,1-6 0,-2 4 0,22-45 0,-2 7 0,-30 73-97,0 1-1,0 0 1,1 0-1,1 1 1,0 0-1,0 0 1,1 0-1,1 1 1,-1 1-1,2-1 1,-1 1-1,1 1 0,16-11 1,-3 6-6729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18:11.082"/>
    </inkml:context>
    <inkml:brush xml:id="br0">
      <inkml:brushProperty name="width" value="0.025" units="cm"/>
      <inkml:brushProperty name="height" value="0.025" units="cm"/>
      <inkml:brushProperty name="color" value="#E71224"/>
    </inkml:brush>
  </inkml:definitions>
  <inkml:trace contextRef="#ctx0" brushRef="#br0">395 1 24575,'-3'0'0,"0"1"0,0 0 0,0 0 0,0 0 0,1 0 0,-1 0 0,0 0 0,1 1 0,-1-1 0,1 1 0,-4 2 0,-5 4 0,-14 8 0,2 1 0,0 1 0,1 1 0,0 1 0,2 1 0,1 0 0,-33 48 0,2 16 0,31-50 0,-37 51 0,45-76 0,6-10 0,5-2 0,0 0 0,0 1 0,0-1 0,0 0 0,0 0 0,0 0 0,1 1 0,-1-1 0,1 0 0,-1 0 0,2-2 0,14-41 0,22-44 0,-30 73 0,1-1 0,1 2 0,0-1 0,1 2 0,0-1 0,14-12 0,-15 19 0,0-1 0,1 1 0,0 1 0,0 0 0,1 1 0,0 0 0,0 1 0,0 0 0,1 1 0,0 0 0,24-3 0,-31 6 0,0 1 0,0 0 0,-1 0 0,1 0 0,0 1 0,0 0 0,0 0 0,-1 0 0,1 1 0,-1 0 0,1 0 0,7 4 0,251 137 0,-123-61 0,99 54-1365,-196-111-5461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30.489"/>
    </inkml:context>
    <inkml:brush xml:id="br0">
      <inkml:brushProperty name="width" value="0.05" units="cm"/>
      <inkml:brushProperty name="height" value="0.05" units="cm"/>
      <inkml:brushProperty name="color" value="#00A0D7"/>
    </inkml:brush>
  </inkml:definitions>
  <inkml:trace contextRef="#ctx0" brushRef="#br0">592 317 24575,'20'-13'0,"52"-17"0,147-41 0,-132 46 0,-32 8 0,517-134 0,-500 142 0,-50 10 0,-22-1 0,0 0 0,1 0 0,-1 0 0,0 0 0,0 0 0,0 0 0,0 0 0,0 1 0,0-1 0,0 0 0,0 0 0,1 0 0,-1 0 0,0 0 0,0 0 0,0 0 0,0 1 0,0-1 0,0 0 0,0 0 0,0 0 0,0 0 0,0 0 0,0 0 0,0 1 0,0-1 0,0 0 0,0 0 0,0 0 0,0 0 0,0 0 0,0 1 0,0-1 0,0 0 0,0 0 0,0 0 0,0 0 0,0 0 0,0 0 0,0 1 0,-1-1 0,1 0 0,0 0 0,0 0 0,0 0 0,0 0 0,0 0 0,0 0 0,0 0 0,0 0 0,-1 1 0,1-1 0,0 0 0,0 0 0,0 0 0,0 0 0,0 0 0,0 0 0,-1 0 0,-6 4 0,0-1 0,0 0 0,-14 4 0,-102 26 0,-206 26 0,272-51 0,-619 69 0,653-74 0,-12-1 0,-46 11 0,77-12 0,0 0 0,0 0 0,0 1 0,0-1 0,0 1 0,1 0 0,-1 0 0,1 0 0,-1 1 0,1-1 0,0 1 0,0 0 0,0 0 0,0 0 0,1 0 0,-1 0 0,1 1 0,0-1 0,0 1 0,-3 6 0,0 4 0,1 0 0,0 1 0,1-1 0,-1 23 0,1-12 0,-89 487 0,38-222 0,-19 334 0,40 298 0,39-289 0,-5-564 0,-1-55 0,1 0 0,1-1 0,0 1 0,1 0 0,0-1 0,1 0 0,0 1 0,1-2 0,1 1 0,0 0 0,1-1 0,9 13 0,-12-21 0,-1 0 0,1 0 0,0-1 0,0 1 0,0-1 0,0 0 0,1 0 0,-1-1 0,1 1 0,0-1 0,0 0 0,-1 0 0,2-1 0,-1 1 0,9 1 0,7-1 0,0 0 0,34-2 0,-29 0 0,23-2 0,0-3 0,-1-1 0,71-20 0,-71 17-341,1 1 0,0 2-1,65 2 1,-84 4-6485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32.741"/>
    </inkml:context>
    <inkml:brush xml:id="br0">
      <inkml:brushProperty name="width" value="0.05" units="cm"/>
      <inkml:brushProperty name="height" value="0.05" units="cm"/>
      <inkml:brushProperty name="color" value="#00A0D7"/>
    </inkml:brush>
  </inkml:definitions>
  <inkml:trace contextRef="#ctx0" brushRef="#br0">1 31 24575,'5'0'0,"11"0"0,14 0 0,21 0 0,6-5 0,-1-2 0,-4 1 0,-8 1 0,-5 1 0,-5 2 0,2 0 0,-5 2-8191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34.550"/>
    </inkml:context>
    <inkml:brush xml:id="br0">
      <inkml:brushProperty name="width" value="0.05" units="cm"/>
      <inkml:brushProperty name="height" value="0.05" units="cm"/>
      <inkml:brushProperty name="color" value="#00A0D7"/>
    </inkml:brush>
  </inkml:definitions>
  <inkml:trace contextRef="#ctx0" brushRef="#br0">0 0 24575,'0'5'0,"0"7"0,0 11 0,0 12 0,0 14 0,0 5 0,0 2 0,0-3 0,0-6 0,0 0 0,0-4 0,0-4 0,0-4 0,0-3 0,0-1 0,0-2 0,0-1 0,0-4-8191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38.712"/>
    </inkml:context>
    <inkml:brush xml:id="br0">
      <inkml:brushProperty name="width" value="0.05" units="cm"/>
      <inkml:brushProperty name="height" value="0.05" units="cm"/>
      <inkml:brushProperty name="color" value="#00A0D7"/>
    </inkml:brush>
  </inkml:definitions>
  <inkml:trace contextRef="#ctx0" brushRef="#br0">1 0 24575,'5'0'0,"6"0"0,12 0 0,11 0 0,10 0 0,3 0 0,-2 0 0,-3 0 0,-10 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40.327"/>
    </inkml:context>
    <inkml:brush xml:id="br0">
      <inkml:brushProperty name="width" value="0.05" units="cm"/>
      <inkml:brushProperty name="height" value="0.05" units="cm"/>
      <inkml:brushProperty name="color" value="#00A0D7"/>
    </inkml:brush>
  </inkml:definitions>
  <inkml:trace contextRef="#ctx0" brushRef="#br0">0 57 24575,'20'-10'0,"0"1"0,0 1 0,1 1 0,0 1 0,1 1 0,-1 1 0,1 0 0,22 0 0,-40 4 0,-1 0 0,0 0 0,0 0 0,1 1 0,-1-1 0,0 1 0,0-1 0,1 1 0,-1 0 0,0 0 0,0 1 0,0-1 0,0 1 0,0-1 0,-1 1 0,1 0 0,4 4 0,-4-2 0,0-1 0,-1 1 0,0-1 0,0 1 0,0 0 0,0 0 0,0 0 0,-1 0 0,0 0 0,0 1 0,0-1 0,0 0 0,-1 0 0,1 5 0,-1 11 0,-1-1 0,0 1 0,-1 0 0,-1-1 0,-6 20 0,-35 99 0,30-96 0,-121 338 0,133-375 0,0 0 0,0 0 0,0 1 0,0-1 0,1 1 0,0-1 0,-1 11 0,2-16 0,0 1 0,0 0 0,0-1 0,0 1 0,0-1 0,0 1 0,1 0 0,-1-1 0,0 1 0,0 0 0,1-1 0,-1 1 0,0-1 0,1 1 0,-1-1 0,1 1 0,-1-1 0,1 1 0,-1-1 0,1 1 0,-1-1 0,1 0 0,-1 1 0,2-1 0,0 1 0,-1-1 0,1 1 0,0-1 0,0 0 0,0 0 0,0 0 0,0 0 0,0 0 0,0 0 0,0-1 0,0 1 0,2-1 0,117-37 275,-86 25-603,1 2 0,-1 1 0,2 1 0,44-3 0,-49 10-6498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45.357"/>
    </inkml:context>
    <inkml:brush xml:id="br0">
      <inkml:brushProperty name="width" value="0.05" units="cm"/>
      <inkml:brushProperty name="height" value="0.05" units="cm"/>
      <inkml:brushProperty name="color" value="#00A0D7"/>
    </inkml:brush>
  </inkml:definitions>
  <inkml:trace contextRef="#ctx0" brushRef="#br0">87 1 24575,'-1'3'0,"0"1"0,0-1 0,0 1 0,-1-1 0,1 0 0,-1 0 0,1 0 0,-1 0 0,0 0 0,-3 4 0,-4 6 0,-1 5 0,1 0 0,1 0 0,1 1 0,1 0 0,-7 39 0,10-46 0,2 0 0,0 0 0,0 1 0,1-1 0,1 1 0,0-1 0,1 0 0,0 0 0,1 0 0,7 23 0,-7-29 0,1 0 0,-1 0 0,1 0 0,0-1 0,0 1 0,1-1 0,0 0 0,0 0 0,0-1 0,0 1 0,1-1 0,-1 0 0,1-1 0,0 1 0,1-1 0,-1-1 0,0 1 0,9 2 0,11 1 0,-1 0 0,1-2 0,37 1 0,-55-4 0,12 1 0,0-2 0,0 0 0,0-1 0,0 0 0,0-2 0,0-1 0,-1 0 0,1-1 0,-1-1 0,-1-1 0,1-1 0,-1 0 0,0-2 0,-1 0 0,0-1 0,-1 0 0,0-1 0,25-25 0,-31 26 0,-1 0 0,0 0 0,0-1 0,-1 0 0,12-25 0,-18 32 0,0 0 0,-1 1 0,1-1 0,-1 0 0,0 0 0,0 0 0,-1 0 0,1-1 0,-2-4 0,1 7 0,0 0 0,-1-1 0,0 1 0,0 0 0,0 0 0,0 0 0,0 0 0,-1 0 0,1 1 0,-1-1 0,0 0 0,0 1 0,0-1 0,0 1 0,-4-4 0,-3-1 0,0 0 0,0 1 0,-1 0 0,0 1 0,0 0 0,0 0 0,-1 1 0,-11-2 0,-7-2 0,-55-6 0,69 13 29,-1 0-1,0 2 1,1 0-1,-1 0 0,1 2 1,-1 0-1,1 1 1,0 0-1,0 1 1,0 1-1,-17 9 1,4 0-371,0 2 1,1 1 0,1 1-1,-33 30 1,27-18-6485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47.486"/>
    </inkml:context>
    <inkml:brush xml:id="br0">
      <inkml:brushProperty name="width" value="0.05" units="cm"/>
      <inkml:brushProperty name="height" value="0.05" units="cm"/>
      <inkml:brushProperty name="color" value="#00A0D7"/>
    </inkml:brush>
  </inkml:definitions>
  <inkml:trace contextRef="#ctx0" brushRef="#br0">269 0 24575,'-5'1'0,"0"0"0,-1-1 0,1 2 0,0-1 0,-1 1 0,1 0 0,0 0 0,0 0 0,0 0 0,0 1 0,1 0 0,-7 6 0,-7 5 0,-25 28 0,35-34 0,-8 10 0,0 0 0,1 0 0,2 2 0,-14 23 0,21-32 0,0 1 0,0 0 0,2 0 0,-1 1 0,2-1 0,0 1 0,0-1 0,1 1 0,0 17 0,2-27 0,0-1 0,0 1 0,0 0 0,1-1 0,-1 1 0,1-1 0,-1 1 0,1-1 0,0 1 0,0-1 0,1 0 0,-1 1 0,0-1 0,1 0 0,-1 0 0,1 0 0,0 0 0,0 0 0,-1 0 0,1 0 0,0-1 0,1 1 0,-1-1 0,0 1 0,0-1 0,1 0 0,-1 0 0,1 0 0,-1 0 0,1-1 0,-1 1 0,3 0 0,9 1 0,0 0 0,1-1 0,-1-1 0,23-2 0,-31 1 0,23-2 0,-1-1 0,1-2 0,-1-1 0,0-1 0,38-17 0,125-70 0,-177 88 0,-1 0 0,0-1 0,-1 0 0,0-1 0,0 0 0,-1-1 0,0-1 0,0 0 0,-2 0 0,13-18 0,-20 27 0,-1 0 0,0 0 0,1-1 0,-1 1 0,0 0 0,0-1 0,-1 1 0,1-1 0,0 1 0,-1-1 0,1 1 0,-1-1 0,0 1 0,0-1 0,0 0 0,0 1 0,-2-6 0,1 6 0,0 0 0,0 0 0,0-1 0,0 1 0,-1 0 0,1 0 0,-1 0 0,0 0 0,1 1 0,-1-1 0,0 0 0,0 1 0,0-1 0,0 1 0,-3-2 0,-7-2 0,1 0 0,-2 1 0,1 0 0,0 1 0,-22-3 0,5 2 69,0 1-1,0 1 0,0 2 0,-31 3 1,46-1-240,-1 0 0,1 1 1,-1 0-1,1 1 0,0 1 1,0 0-1,1 1 0,0 0 1,-24 16-1,13-2-6655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52.707"/>
    </inkml:context>
    <inkml:brush xml:id="br0">
      <inkml:brushProperty name="width" value="0.05" units="cm"/>
      <inkml:brushProperty name="height" value="0.05" units="cm"/>
      <inkml:brushProperty name="color" value="#00A0D7"/>
    </inkml:brush>
  </inkml:definitions>
  <inkml:trace contextRef="#ctx0" brushRef="#br0">1 0 24575,'0'5'0,"0"27"0,0 22 0,0 8 0,0-3 0,0-6 0,0-11-8191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54.986"/>
    </inkml:context>
    <inkml:brush xml:id="br0">
      <inkml:brushProperty name="width" value="0.05" units="cm"/>
      <inkml:brushProperty name="height" value="0.05" units="cm"/>
      <inkml:brushProperty name="color" value="#00A0D7"/>
    </inkml:brush>
  </inkml:definitions>
  <inkml:trace contextRef="#ctx0" brushRef="#br0">0 247 24575,'2'0'16,"0"-1"0,-1 1 0,1 0 0,0-1 0,0 1 0,-1-1-1,1 1 1,0-1 0,-1 0 0,1 0 0,-1 0 0,1 0 0,1-1 0,11-7-1877,38-20-3415,44-23 1045,4 1 4254,-54 29 875,2 2 1,66-18-1,-113 38-846,14-4 184,0 0 0,0 1 0,0 1 0,16 0 1,-27 2-186,-1 0 1,0 0-1,0 0 1,0 0-1,1 1 1,-1-1-1,0 1 1,0 0 0,0 0-1,0 0 1,0 1-1,0-1 1,-1 1-1,1-1 1,0 1-1,-1 0 1,1 0 0,-1 0-1,0 1 1,1-1-1,-1 0 1,0 1-1,0 0 1,-1-1-1,3 5 1,0 4 290,-1 0 0,0-1 0,-1 1 1,0 0-1,-1 0 0,0 0 0,0 0 0,-1 1 0,-1-1 0,-2 11 1,-2 15 702,-18 59 0,8-51-1045,-2 0 0,-2 0 0,-1-2 0,-3-1 0,-1 0 0,-2-2 0,-39 45 0,47-66 0,-1 0 0,-1-2 0,-1 0 0,0-2 0,-1 0 0,0-2 0,-1 0 0,-43 17 0,51-24 0,18-8 0,27-10 0,38-12-848,1 3 0,0 4 0,74-10 0,-87 21 170,1 2-1,0 2 1,-1 3 0,79 12-1,-59-2 4967,-50-8-9983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1T06:29:41.713"/>
    </inkml:context>
    <inkml:brush xml:id="br0">
      <inkml:brushProperty name="width" value="0.05" units="cm"/>
      <inkml:brushProperty name="height" value="0.05" units="cm"/>
      <inkml:brushProperty name="color" value="#00A0D7"/>
    </inkml:brush>
  </inkml:definitions>
  <inkml:trace contextRef="#ctx0" brushRef="#br0">0 1 24575,'10'0'0,"13"0"0,18 0 0,16 0 0,4 0 0,-4 0 0,-6 0 0,-7 0 0,-7 0 0,-8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a76362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62a76362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646951e7b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2646951e7b1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2646951e7b1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46951e7b1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646951e7b1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g2646951e7b1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46951e7b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2646951e7b1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2646951e7b1_0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46951e7b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646951e7b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2646951e7b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46951e7b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646951e7b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2646951e7b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646951e7b1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646951e7b1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2646951e7b1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46951e7b1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646951e7b1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2646951e7b1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646951e7b1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2646951e7b1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2646951e7b1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646951e7b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2646951e7b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2646951e7b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646951e7b1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2646951e7b1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2646951e7b1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46951e7b1_0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646951e7b1_0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646951e7b1_0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646951e7b1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646951e7b1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646951e7b1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320ba2c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24320ba2c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46951e7b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39E6129-622F-0A6E-41B5-8725460A3B7C}"/>
            </a:ext>
          </a:extLst>
        </p:cNvPr>
        <p:cNvGrpSpPr/>
        <p:nvPr/>
      </p:nvGrpSpPr>
      <p:grpSpPr>
        <a:xfrm>
          <a:off x="0" y="0"/>
          <a:ext cx="0" cy="0"/>
          <a:chOff x="0" y="0"/>
          <a:chExt cx="0" cy="0"/>
        </a:xfrm>
      </p:grpSpPr>
      <p:sp>
        <p:nvSpPr>
          <p:cNvPr id="195" name="Google Shape;195;g2646951e7b1_0_372:notes">
            <a:extLst>
              <a:ext uri="{FF2B5EF4-FFF2-40B4-BE49-F238E27FC236}">
                <a16:creationId xmlns:a16="http://schemas.microsoft.com/office/drawing/2014/main" id="{49D96FBD-7A5A-6EA9-9B5C-3D241B3D9F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646951e7b1_0_372:notes">
            <a:extLst>
              <a:ext uri="{FF2B5EF4-FFF2-40B4-BE49-F238E27FC236}">
                <a16:creationId xmlns:a16="http://schemas.microsoft.com/office/drawing/2014/main" id="{B37ED1BD-EC20-1EE9-7AF9-30B21713F3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2646951e7b1_0_372:notes">
            <a:extLst>
              <a:ext uri="{FF2B5EF4-FFF2-40B4-BE49-F238E27FC236}">
                <a16:creationId xmlns:a16="http://schemas.microsoft.com/office/drawing/2014/main" id="{10BD02BF-4459-FD53-0DFC-3F52F247771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64195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46951e7b1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646951e7b1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646951e7b1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646951e7b1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646951e7b1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2646951e7b1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46951e7b1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646951e7b1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2646951e7b1_0_3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46951e7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2646951e7b1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2646951e7b1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646951e7b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646951e7b1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646951e7b1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pic>
        <p:nvPicPr>
          <p:cNvPr id="21" name="Google Shape;21;p7"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
        <p:nvSpPr>
          <p:cNvPr id="22" name="Google Shape;22;p7"/>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7"/>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28567" y="373362"/>
            <a:ext cx="10462800" cy="1298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4"/>
          <p:cNvSpPr>
            <a:spLocks noGrp="1"/>
          </p:cNvSpPr>
          <p:nvPr>
            <p:ph type="pic" idx="2"/>
          </p:nvPr>
        </p:nvSpPr>
        <p:spPr>
          <a:xfrm>
            <a:off x="1487181" y="2886074"/>
            <a:ext cx="1845600" cy="1845600"/>
          </a:xfrm>
          <a:prstGeom prst="rect">
            <a:avLst/>
          </a:prstGeom>
          <a:solidFill>
            <a:srgbClr val="F2F2F2"/>
          </a:solidFill>
          <a:ln>
            <a:noFill/>
          </a:ln>
        </p:spPr>
      </p:sp>
      <p:sp>
        <p:nvSpPr>
          <p:cNvPr id="85" name="Google Shape;85;p14"/>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6" name="Google Shape;86;p14"/>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7" name="Google Shape;87;p14"/>
          <p:cNvSpPr>
            <a:spLocks noGrp="1"/>
          </p:cNvSpPr>
          <p:nvPr>
            <p:ph type="pic" idx="4"/>
          </p:nvPr>
        </p:nvSpPr>
        <p:spPr>
          <a:xfrm>
            <a:off x="3836914" y="2886074"/>
            <a:ext cx="1845600" cy="1845600"/>
          </a:xfrm>
          <a:prstGeom prst="rect">
            <a:avLst/>
          </a:prstGeom>
          <a:solidFill>
            <a:srgbClr val="F2F2F2"/>
          </a:solidFill>
          <a:ln>
            <a:noFill/>
          </a:ln>
        </p:spPr>
      </p:sp>
      <p:sp>
        <p:nvSpPr>
          <p:cNvPr id="88" name="Google Shape;88;p14"/>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89" name="Google Shape;89;p14"/>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0" name="Google Shape;90;p14"/>
          <p:cNvSpPr>
            <a:spLocks noGrp="1"/>
          </p:cNvSpPr>
          <p:nvPr>
            <p:ph type="pic" idx="7"/>
          </p:nvPr>
        </p:nvSpPr>
        <p:spPr>
          <a:xfrm>
            <a:off x="6327578" y="2886074"/>
            <a:ext cx="1845600" cy="1845600"/>
          </a:xfrm>
          <a:prstGeom prst="rect">
            <a:avLst/>
          </a:prstGeom>
          <a:solidFill>
            <a:srgbClr val="F2F2F2"/>
          </a:solidFill>
          <a:ln>
            <a:noFill/>
          </a:ln>
        </p:spPr>
      </p:sp>
      <p:sp>
        <p:nvSpPr>
          <p:cNvPr id="91" name="Google Shape;91;p14"/>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2" name="Google Shape;92;p14"/>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3" name="Google Shape;93;p14"/>
          <p:cNvSpPr>
            <a:spLocks noGrp="1"/>
          </p:cNvSpPr>
          <p:nvPr>
            <p:ph type="pic" idx="13"/>
          </p:nvPr>
        </p:nvSpPr>
        <p:spPr>
          <a:xfrm>
            <a:off x="8747458" y="2886074"/>
            <a:ext cx="1845600" cy="1845600"/>
          </a:xfrm>
          <a:prstGeom prst="rect">
            <a:avLst/>
          </a:prstGeom>
          <a:solidFill>
            <a:srgbClr val="F2F2F2"/>
          </a:solidFill>
          <a:ln>
            <a:noFill/>
          </a:ln>
        </p:spPr>
      </p:sp>
      <p:sp>
        <p:nvSpPr>
          <p:cNvPr id="94" name="Google Shape;94;p14"/>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5" name="Google Shape;95;p14"/>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6" name="Google Shape;96;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8" name="Google Shape;98;p14"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99"/>
        <p:cNvGrpSpPr/>
        <p:nvPr/>
      </p:nvGrpSpPr>
      <p:grpSpPr>
        <a:xfrm>
          <a:off x="0" y="0"/>
          <a:ext cx="0" cy="0"/>
          <a:chOff x="0" y="0"/>
          <a:chExt cx="0" cy="0"/>
        </a:xfrm>
      </p:grpSpPr>
      <p:grpSp>
        <p:nvGrpSpPr>
          <p:cNvPr id="100" name="Google Shape;100;p15"/>
          <p:cNvGrpSpPr/>
          <p:nvPr/>
        </p:nvGrpSpPr>
        <p:grpSpPr>
          <a:xfrm>
            <a:off x="0" y="473953"/>
            <a:ext cx="12192000" cy="5621336"/>
            <a:chOff x="0" y="473953"/>
            <a:chExt cx="12192000" cy="5621336"/>
          </a:xfrm>
        </p:grpSpPr>
        <p:pic>
          <p:nvPicPr>
            <p:cNvPr id="101" name="Google Shape;101;p15"/>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02" name="Google Shape;102;p15"/>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03" name="Google Shape;103;p15"/>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5"/>
          <p:cNvSpPr>
            <a:spLocks noGrp="1"/>
          </p:cNvSpPr>
          <p:nvPr>
            <p:ph type="pic" idx="2"/>
          </p:nvPr>
        </p:nvSpPr>
        <p:spPr>
          <a:xfrm>
            <a:off x="1877176" y="2428875"/>
            <a:ext cx="1066800" cy="1066800"/>
          </a:xfrm>
          <a:prstGeom prst="rect">
            <a:avLst/>
          </a:prstGeom>
          <a:solidFill>
            <a:schemeClr val="lt1"/>
          </a:solidFill>
          <a:ln>
            <a:noFill/>
          </a:ln>
        </p:spPr>
      </p:sp>
      <p:sp>
        <p:nvSpPr>
          <p:cNvPr id="105" name="Google Shape;105;p15"/>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6" name="Google Shape;106;p15"/>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7" name="Google Shape;107;p15"/>
          <p:cNvSpPr>
            <a:spLocks noGrp="1"/>
          </p:cNvSpPr>
          <p:nvPr>
            <p:ph type="pic" idx="4"/>
          </p:nvPr>
        </p:nvSpPr>
        <p:spPr>
          <a:xfrm>
            <a:off x="4226270" y="2428875"/>
            <a:ext cx="1066800" cy="1066800"/>
          </a:xfrm>
          <a:prstGeom prst="rect">
            <a:avLst/>
          </a:prstGeom>
          <a:solidFill>
            <a:schemeClr val="lt1"/>
          </a:solidFill>
          <a:ln>
            <a:noFill/>
          </a:ln>
        </p:spPr>
      </p:sp>
      <p:sp>
        <p:nvSpPr>
          <p:cNvPr id="108" name="Google Shape;108;p15"/>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0" name="Google Shape;110;p15"/>
          <p:cNvSpPr>
            <a:spLocks noGrp="1"/>
          </p:cNvSpPr>
          <p:nvPr>
            <p:ph type="pic" idx="7"/>
          </p:nvPr>
        </p:nvSpPr>
        <p:spPr>
          <a:xfrm>
            <a:off x="6655584" y="2428875"/>
            <a:ext cx="1066800" cy="1066800"/>
          </a:xfrm>
          <a:prstGeom prst="rect">
            <a:avLst/>
          </a:prstGeom>
          <a:solidFill>
            <a:schemeClr val="lt1"/>
          </a:solidFill>
          <a:ln>
            <a:noFill/>
          </a:ln>
        </p:spPr>
      </p:sp>
      <p:sp>
        <p:nvSpPr>
          <p:cNvPr id="111" name="Google Shape;111;p15"/>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2" name="Google Shape;112;p15"/>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3" name="Google Shape;113;p15"/>
          <p:cNvSpPr>
            <a:spLocks noGrp="1"/>
          </p:cNvSpPr>
          <p:nvPr>
            <p:ph type="pic" idx="13"/>
          </p:nvPr>
        </p:nvSpPr>
        <p:spPr>
          <a:xfrm>
            <a:off x="9136814" y="2428875"/>
            <a:ext cx="1066800" cy="1066800"/>
          </a:xfrm>
          <a:prstGeom prst="rect">
            <a:avLst/>
          </a:prstGeom>
          <a:solidFill>
            <a:schemeClr val="lt1"/>
          </a:solidFill>
          <a:ln>
            <a:noFill/>
          </a:ln>
        </p:spPr>
      </p:sp>
      <p:sp>
        <p:nvSpPr>
          <p:cNvPr id="114" name="Google Shape;114;p15"/>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5" name="Google Shape;115;p15"/>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6" name="Google Shape;116;p15"/>
          <p:cNvSpPr>
            <a:spLocks noGrp="1"/>
          </p:cNvSpPr>
          <p:nvPr>
            <p:ph type="pic" idx="16"/>
          </p:nvPr>
        </p:nvSpPr>
        <p:spPr>
          <a:xfrm>
            <a:off x="1877176" y="4287711"/>
            <a:ext cx="1066800" cy="1066800"/>
          </a:xfrm>
          <a:prstGeom prst="rect">
            <a:avLst/>
          </a:prstGeom>
          <a:solidFill>
            <a:schemeClr val="lt1"/>
          </a:solidFill>
          <a:ln>
            <a:noFill/>
          </a:ln>
        </p:spPr>
      </p:sp>
      <p:sp>
        <p:nvSpPr>
          <p:cNvPr id="117" name="Google Shape;117;p15"/>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8" name="Google Shape;118;p15"/>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19" name="Google Shape;119;p15"/>
          <p:cNvSpPr>
            <a:spLocks noGrp="1"/>
          </p:cNvSpPr>
          <p:nvPr>
            <p:ph type="pic" idx="19"/>
          </p:nvPr>
        </p:nvSpPr>
        <p:spPr>
          <a:xfrm>
            <a:off x="4226270" y="4287711"/>
            <a:ext cx="1066800" cy="1066800"/>
          </a:xfrm>
          <a:prstGeom prst="rect">
            <a:avLst/>
          </a:prstGeom>
          <a:solidFill>
            <a:schemeClr val="lt1"/>
          </a:solidFill>
          <a:ln>
            <a:noFill/>
          </a:ln>
        </p:spPr>
      </p:sp>
      <p:sp>
        <p:nvSpPr>
          <p:cNvPr id="120" name="Google Shape;120;p15"/>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1" name="Google Shape;121;p15"/>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2" name="Google Shape;122;p15"/>
          <p:cNvSpPr>
            <a:spLocks noGrp="1"/>
          </p:cNvSpPr>
          <p:nvPr>
            <p:ph type="pic" idx="22"/>
          </p:nvPr>
        </p:nvSpPr>
        <p:spPr>
          <a:xfrm>
            <a:off x="6655584" y="4287711"/>
            <a:ext cx="1066800" cy="1066800"/>
          </a:xfrm>
          <a:prstGeom prst="rect">
            <a:avLst/>
          </a:prstGeom>
          <a:solidFill>
            <a:schemeClr val="lt1"/>
          </a:solidFill>
          <a:ln>
            <a:noFill/>
          </a:ln>
        </p:spPr>
      </p:sp>
      <p:sp>
        <p:nvSpPr>
          <p:cNvPr id="123" name="Google Shape;123;p15"/>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15"/>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15"/>
          <p:cNvSpPr>
            <a:spLocks noGrp="1"/>
          </p:cNvSpPr>
          <p:nvPr>
            <p:ph type="pic" idx="25"/>
          </p:nvPr>
        </p:nvSpPr>
        <p:spPr>
          <a:xfrm>
            <a:off x="9136814" y="4287711"/>
            <a:ext cx="1066800" cy="1066800"/>
          </a:xfrm>
          <a:prstGeom prst="rect">
            <a:avLst/>
          </a:prstGeom>
          <a:solidFill>
            <a:schemeClr val="lt1"/>
          </a:solidFill>
          <a:ln>
            <a:noFill/>
          </a:ln>
        </p:spPr>
      </p:sp>
      <p:sp>
        <p:nvSpPr>
          <p:cNvPr id="126" name="Google Shape;126;p15"/>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15"/>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Calibri"/>
                <a:ea typeface="Calibri"/>
                <a:cs typeface="Calibri"/>
                <a:sym typeface="Calibri"/>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0"/>
        <p:cNvGrpSpPr/>
        <p:nvPr/>
      </p:nvGrpSpPr>
      <p:grpSpPr>
        <a:xfrm>
          <a:off x="0" y="0"/>
          <a:ext cx="0" cy="0"/>
          <a:chOff x="0" y="0"/>
          <a:chExt cx="0" cy="0"/>
        </a:xfrm>
      </p:grpSpPr>
      <p:sp>
        <p:nvSpPr>
          <p:cNvPr id="131" name="Google Shape;131;p17"/>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17"/>
          <p:cNvSpPr txBox="1">
            <a:spLocks noGrp="1"/>
          </p:cNvSpPr>
          <p:nvPr>
            <p:ph type="body" idx="1"/>
          </p:nvPr>
        </p:nvSpPr>
        <p:spPr>
          <a:xfrm>
            <a:off x="166074" y="171678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400"/>
              <a:buNone/>
              <a:defRPr sz="2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732131" y="2793105"/>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3"/>
          </p:nvPr>
        </p:nvSpPr>
        <p:spPr>
          <a:xfrm>
            <a:off x="1338556" y="3869430"/>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7"/>
          <p:cNvSpPr txBox="1">
            <a:spLocks noGrp="1"/>
          </p:cNvSpPr>
          <p:nvPr>
            <p:ph type="body" idx="4"/>
          </p:nvPr>
        </p:nvSpPr>
        <p:spPr>
          <a:xfrm>
            <a:off x="1922756" y="4958819"/>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6" name="Google Shape;136;p17"/>
          <p:cNvSpPr txBox="1">
            <a:spLocks noGrp="1"/>
          </p:cNvSpPr>
          <p:nvPr>
            <p:ph type="body" idx="5"/>
          </p:nvPr>
        </p:nvSpPr>
        <p:spPr>
          <a:xfrm>
            <a:off x="4388473" y="148289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7" name="Google Shape;137;p17"/>
          <p:cNvSpPr txBox="1">
            <a:spLocks noGrp="1"/>
          </p:cNvSpPr>
          <p:nvPr>
            <p:ph type="body" idx="6"/>
          </p:nvPr>
        </p:nvSpPr>
        <p:spPr>
          <a:xfrm>
            <a:off x="4986029" y="2604186"/>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body" idx="7"/>
          </p:nvPr>
        </p:nvSpPr>
        <p:spPr>
          <a:xfrm>
            <a:off x="5576938" y="3677018"/>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7"/>
          <p:cNvSpPr txBox="1">
            <a:spLocks noGrp="1"/>
          </p:cNvSpPr>
          <p:nvPr>
            <p:ph type="body" idx="8"/>
          </p:nvPr>
        </p:nvSpPr>
        <p:spPr>
          <a:xfrm>
            <a:off x="6175280" y="4785241"/>
            <a:ext cx="5102700" cy="1010700"/>
          </a:xfrm>
          <a:prstGeom prst="rect">
            <a:avLst/>
          </a:prstGeom>
          <a:noFill/>
          <a:ln>
            <a:noFill/>
          </a:ln>
        </p:spPr>
        <p:txBody>
          <a:bodyPr spcFirstLastPara="1" wrap="square" lIns="91425" tIns="45700" rIns="91425" bIns="45700" anchor="t" anchorCtr="0">
            <a:normAutofit/>
          </a:bodyPr>
          <a:lstStyle>
            <a:lvl1pPr marL="457200" lvl="0" indent="-355600" algn="l" rtl="0">
              <a:lnSpc>
                <a:spcPct val="100000"/>
              </a:lnSpc>
              <a:spcBef>
                <a:spcPts val="1000"/>
              </a:spcBef>
              <a:spcAft>
                <a:spcPts val="0"/>
              </a:spcAft>
              <a:buClr>
                <a:schemeClr val="dk1"/>
              </a:buClr>
              <a:buSzPts val="2000"/>
              <a:buFont typeface="Arial"/>
              <a:buChar char="•"/>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17"/>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4353515" y="5259067"/>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3" name="Google Shape;143;p17"/>
          <p:cNvCxnSpPr/>
          <p:nvPr/>
        </p:nvCxnSpPr>
        <p:spPr>
          <a:xfrm>
            <a:off x="3759917" y="4157459"/>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7"/>
          <p:cNvCxnSpPr/>
          <p:nvPr/>
        </p:nvCxnSpPr>
        <p:spPr>
          <a:xfrm>
            <a:off x="3173453" y="3081694"/>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7"/>
          <p:cNvCxnSpPr/>
          <p:nvPr/>
        </p:nvCxnSpPr>
        <p:spPr>
          <a:xfrm>
            <a:off x="2586263" y="2005091"/>
            <a:ext cx="1513200" cy="0"/>
          </a:xfrm>
          <a:prstGeom prst="straightConnector1">
            <a:avLst/>
          </a:prstGeom>
          <a:noFill/>
          <a:ln w="9525" cap="flat" cmpd="sng">
            <a:solidFill>
              <a:schemeClr val="dk1"/>
            </a:solidFill>
            <a:prstDash val="solid"/>
            <a:miter lim="800000"/>
            <a:headEnd type="none" w="sm" len="sm"/>
            <a:tailEnd type="none" w="sm" len="sm"/>
          </a:ln>
        </p:spPr>
      </p:cxnSp>
      <p:pic>
        <p:nvPicPr>
          <p:cNvPr id="146" name="Google Shape;146;p17"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147" name="Google Shape;147;p17"/>
          <p:cNvSpPr txBox="1"/>
          <p:nvPr/>
        </p:nvSpPr>
        <p:spPr>
          <a:xfrm>
            <a:off x="729709" y="574358"/>
            <a:ext cx="6005400" cy="6531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Agenda</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1" name="Google Shape;151;p18"/>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3" name="Google Shape;153;p18"/>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18"/>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5" name="Google Shape;155;p18"/>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8" name="Google Shape;158;p1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853543" y="1671639"/>
            <a:ext cx="67350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0"/>
          <p:cNvSpPr txBox="1">
            <a:spLocks noGrp="1"/>
          </p:cNvSpPr>
          <p:nvPr>
            <p:ph type="body" idx="1"/>
          </p:nvPr>
        </p:nvSpPr>
        <p:spPr>
          <a:xfrm>
            <a:off x="3853543" y="3660774"/>
            <a:ext cx="67350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2" name="Google Shape;162;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20" descr="BITS Pilani logo"/>
          <p:cNvPicPr preferRelativeResize="0"/>
          <p:nvPr/>
        </p:nvPicPr>
        <p:blipFill rotWithShape="1">
          <a:blip r:embed="rId2">
            <a:alphaModFix/>
          </a:blip>
          <a:srcRect/>
          <a:stretch/>
        </p:blipFill>
        <p:spPr>
          <a:xfrm>
            <a:off x="8836705" y="192510"/>
            <a:ext cx="3338739" cy="865907"/>
          </a:xfrm>
          <a:prstGeom prst="rect">
            <a:avLst/>
          </a:prstGeom>
          <a:noFill/>
          <a:ln>
            <a:noFill/>
          </a:ln>
        </p:spPr>
      </p:pic>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7" name="Google Shape;167;p21"/>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68" name="Google Shape;168;p21"/>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169" name="Google Shape;169;p21"/>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6"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2" name="Google Shape;32;p16"/>
          <p:cNvSpPr txBox="1">
            <a:spLocks noGrp="1"/>
          </p:cNvSpPr>
          <p:nvPr>
            <p:ph type="body" idx="1"/>
          </p:nvPr>
        </p:nvSpPr>
        <p:spPr>
          <a:xfrm>
            <a:off x="838200" y="1632858"/>
            <a:ext cx="10515600" cy="44415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838200" y="365125"/>
            <a:ext cx="10515600" cy="1246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 name="Google Shape;3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3"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39" name="Google Shape;39;p13"/>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3"/>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43" name="Google Shape;43;p9"/>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9"/>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5" name="Google Shape;45;p9"/>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9" descr="BITS Pilani logo"/>
          <p:cNvPicPr preferRelativeResize="0"/>
          <p:nvPr/>
        </p:nvPicPr>
        <p:blipFill rotWithShape="1">
          <a:blip r:embed="rId3">
            <a:alphaModFix/>
          </a:blip>
          <a:srcRect/>
          <a:stretch/>
        </p:blipFill>
        <p:spPr>
          <a:xfrm>
            <a:off x="8836705" y="192510"/>
            <a:ext cx="3338739" cy="865907"/>
          </a:xfrm>
          <a:prstGeom prst="rect">
            <a:avLst/>
          </a:prstGeom>
          <a:noFill/>
          <a:ln>
            <a:noFill/>
          </a:ln>
        </p:spPr>
      </p:pic>
      <p:sp>
        <p:nvSpPr>
          <p:cNvPr id="48" name="Google Shape;48;p9"/>
          <p:cNvSpPr txBox="1"/>
          <p:nvPr/>
        </p:nvSpPr>
        <p:spPr>
          <a:xfrm>
            <a:off x="91920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1243104" y="443369"/>
            <a:ext cx="10110600" cy="10515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19"/>
          <p:cNvSpPr txBox="1">
            <a:spLocks noGrp="1"/>
          </p:cNvSpPr>
          <p:nvPr>
            <p:ph type="body" idx="1"/>
          </p:nvPr>
        </p:nvSpPr>
        <p:spPr>
          <a:xfrm>
            <a:off x="1243103" y="1932770"/>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2"/>
          </p:nvPr>
        </p:nvSpPr>
        <p:spPr>
          <a:xfrm>
            <a:off x="1243104"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body" idx="3"/>
          </p:nvPr>
        </p:nvSpPr>
        <p:spPr>
          <a:xfrm>
            <a:off x="4647664" y="1953443"/>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4" name="Google Shape;54;p19"/>
          <p:cNvSpPr txBox="1">
            <a:spLocks noGrp="1"/>
          </p:cNvSpPr>
          <p:nvPr>
            <p:ph type="body" idx="4"/>
          </p:nvPr>
        </p:nvSpPr>
        <p:spPr>
          <a:xfrm>
            <a:off x="4647665" y="3056709"/>
            <a:ext cx="28968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5"/>
          </p:nvPr>
        </p:nvSpPr>
        <p:spPr>
          <a:xfrm>
            <a:off x="8066420" y="195889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6" name="Google Shape;56;p19"/>
          <p:cNvSpPr txBox="1">
            <a:spLocks noGrp="1"/>
          </p:cNvSpPr>
          <p:nvPr>
            <p:ph type="body" idx="6"/>
          </p:nvPr>
        </p:nvSpPr>
        <p:spPr>
          <a:xfrm>
            <a:off x="8066421" y="3056709"/>
            <a:ext cx="2882400" cy="27759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9"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38200" y="365125"/>
            <a:ext cx="10515600" cy="1246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descr="Birla Institute of Technology and Science, Pilani | Logopedia | Fandom"/>
          <p:cNvPicPr preferRelativeResize="0"/>
          <p:nvPr/>
        </p:nvPicPr>
        <p:blipFill rotWithShape="1">
          <a:blip r:embed="rId2">
            <a:alphaModFix/>
          </a:blip>
          <a:srcRect/>
          <a:stretch/>
        </p:blipFill>
        <p:spPr>
          <a:xfrm>
            <a:off x="0" y="28575"/>
            <a:ext cx="704850" cy="704850"/>
          </a:xfrm>
          <a:prstGeom prst="rect">
            <a:avLst/>
          </a:prstGeom>
          <a:noFill/>
          <a:ln>
            <a:noFill/>
          </a:ln>
        </p:spPr>
      </p:pic>
      <p:sp>
        <p:nvSpPr>
          <p:cNvPr id="65" name="Google Shape;65;p8"/>
          <p:cNvSpPr txBox="1">
            <a:spLocks noGrp="1"/>
          </p:cNvSpPr>
          <p:nvPr>
            <p:ph type="body" idx="1"/>
          </p:nvPr>
        </p:nvSpPr>
        <p:spPr>
          <a:xfrm>
            <a:off x="838200" y="1894114"/>
            <a:ext cx="10515600" cy="41802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1000"/>
              </a:spcBef>
              <a:spcAft>
                <a:spcPts val="0"/>
              </a:spcAft>
              <a:buClr>
                <a:schemeClr val="dk1"/>
              </a:buClr>
              <a:buSzPts val="2800"/>
              <a:buFont typeface="Arial"/>
              <a:buChar char="•"/>
              <a:defRPr sz="28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66"/>
        <p:cNvGrpSpPr/>
        <p:nvPr/>
      </p:nvGrpSpPr>
      <p:grpSpPr>
        <a:xfrm>
          <a:off x="0" y="0"/>
          <a:ext cx="0" cy="0"/>
          <a:chOff x="0" y="0"/>
          <a:chExt cx="0" cy="0"/>
        </a:xfrm>
      </p:grpSpPr>
      <p:pic>
        <p:nvPicPr>
          <p:cNvPr id="67" name="Google Shape;67;p10"/>
          <p:cNvPicPr preferRelativeResize="0"/>
          <p:nvPr/>
        </p:nvPicPr>
        <p:blipFill rotWithShape="1">
          <a:blip r:embed="rId2">
            <a:alphaModFix/>
          </a:blip>
          <a:srcRect t="18298" r="28341" b="23071"/>
          <a:stretch/>
        </p:blipFill>
        <p:spPr>
          <a:xfrm>
            <a:off x="5488815" y="0"/>
            <a:ext cx="6703187" cy="6858000"/>
          </a:xfrm>
          <a:prstGeom prst="rect">
            <a:avLst/>
          </a:prstGeom>
          <a:noFill/>
          <a:ln>
            <a:noFill/>
          </a:ln>
        </p:spPr>
      </p:pic>
      <p:sp>
        <p:nvSpPr>
          <p:cNvPr id="68" name="Google Shape;68;p10"/>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Calibri"/>
              <a:buNone/>
              <a:defRPr sz="2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0"/>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1362075" y="2586447"/>
            <a:ext cx="6005400" cy="33048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1000"/>
              </a:spcBef>
              <a:spcAft>
                <a:spcPts val="0"/>
              </a:spcAft>
              <a:buClr>
                <a:schemeClr val="dk1"/>
              </a:buClr>
              <a:buSzPts val="2400"/>
              <a:buFont typeface="Calibri"/>
              <a:buAutoNum type="arabicPeriod"/>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5" name="Google Shape;75;p11"/>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sz="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11" descr="BITS Pilani logo"/>
          <p:cNvPicPr preferRelativeResize="0"/>
          <p:nvPr/>
        </p:nvPicPr>
        <p:blipFill rotWithShape="1">
          <a:blip r:embed="rId2">
            <a:alphaModFix/>
          </a:blip>
          <a:srcRect/>
          <a:stretch/>
        </p:blipFill>
        <p:spPr>
          <a:xfrm>
            <a:off x="384175" y="288928"/>
            <a:ext cx="3338739" cy="8659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Calibri"/>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1" name="Google Shape;81;p12"/>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31.png"/><Relationship Id="rId7" Type="http://schemas.openxmlformats.org/officeDocument/2006/relationships/customXml" Target="../ink/ink3.xml"/><Relationship Id="rId12" Type="http://schemas.openxmlformats.org/officeDocument/2006/relationships/image" Target="../media/image2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15.png"/><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image" Target="../media/image3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6.png"/><Relationship Id="rId9" Type="http://schemas.openxmlformats.org/officeDocument/2006/relationships/customXml" Target="../ink/ink4.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customXml" Target="../ink/ink17.xml"/><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17" Type="http://schemas.openxmlformats.org/officeDocument/2006/relationships/image" Target="../media/image90.png"/><Relationship Id="rId21" Type="http://schemas.openxmlformats.org/officeDocument/2006/relationships/image" Target="../media/image42.png"/><Relationship Id="rId42" Type="http://schemas.openxmlformats.org/officeDocument/2006/relationships/customXml" Target="../ink/ink38.xml"/><Relationship Id="rId47" Type="http://schemas.openxmlformats.org/officeDocument/2006/relationships/image" Target="../media/image55.png"/><Relationship Id="rId63" Type="http://schemas.openxmlformats.org/officeDocument/2006/relationships/image" Target="../media/image63.png"/><Relationship Id="rId68" Type="http://schemas.openxmlformats.org/officeDocument/2006/relationships/customXml" Target="../ink/ink51.xml"/><Relationship Id="rId84" Type="http://schemas.openxmlformats.org/officeDocument/2006/relationships/customXml" Target="../ink/ink59.xml"/><Relationship Id="rId89" Type="http://schemas.openxmlformats.org/officeDocument/2006/relationships/image" Target="../media/image76.png"/><Relationship Id="rId112" Type="http://schemas.openxmlformats.org/officeDocument/2006/relationships/customXml" Target="../ink/ink73.xml"/><Relationship Id="rId16" Type="http://schemas.openxmlformats.org/officeDocument/2006/relationships/customXml" Target="../ink/ink25.xml"/><Relationship Id="rId107" Type="http://schemas.openxmlformats.org/officeDocument/2006/relationships/image" Target="../media/image85.png"/><Relationship Id="rId11" Type="http://schemas.openxmlformats.org/officeDocument/2006/relationships/image" Target="../media/image37.png"/><Relationship Id="rId32" Type="http://schemas.openxmlformats.org/officeDocument/2006/relationships/customXml" Target="../ink/ink33.xml"/><Relationship Id="rId37"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customXml" Target="../ink/ink46.xml"/><Relationship Id="rId74" Type="http://schemas.openxmlformats.org/officeDocument/2006/relationships/customXml" Target="../ink/ink54.xml"/><Relationship Id="rId79" Type="http://schemas.openxmlformats.org/officeDocument/2006/relationships/image" Target="../media/image71.png"/><Relationship Id="rId102" Type="http://schemas.openxmlformats.org/officeDocument/2006/relationships/customXml" Target="../ink/ink68.xml"/><Relationship Id="rId123" Type="http://schemas.openxmlformats.org/officeDocument/2006/relationships/image" Target="../media/image93.png"/><Relationship Id="rId128" Type="http://schemas.openxmlformats.org/officeDocument/2006/relationships/customXml" Target="../ink/ink81.xml"/><Relationship Id="rId5" Type="http://schemas.openxmlformats.org/officeDocument/2006/relationships/image" Target="../media/image34.png"/><Relationship Id="rId90" Type="http://schemas.openxmlformats.org/officeDocument/2006/relationships/customXml" Target="../ink/ink62.xml"/><Relationship Id="rId95" Type="http://schemas.openxmlformats.org/officeDocument/2006/relationships/image" Target="../media/image79.png"/><Relationship Id="rId22" Type="http://schemas.openxmlformats.org/officeDocument/2006/relationships/customXml" Target="../ink/ink28.xml"/><Relationship Id="rId27"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customXml" Target="../ink/ink41.xml"/><Relationship Id="rId64" Type="http://schemas.openxmlformats.org/officeDocument/2006/relationships/customXml" Target="../ink/ink49.xml"/><Relationship Id="rId69" Type="http://schemas.openxmlformats.org/officeDocument/2006/relationships/image" Target="../media/image66.png"/><Relationship Id="rId113" Type="http://schemas.openxmlformats.org/officeDocument/2006/relationships/image" Target="../media/image88.png"/><Relationship Id="rId118" Type="http://schemas.openxmlformats.org/officeDocument/2006/relationships/customXml" Target="../ink/ink76.xml"/><Relationship Id="rId80" Type="http://schemas.openxmlformats.org/officeDocument/2006/relationships/customXml" Target="../ink/ink57.xml"/><Relationship Id="rId85" Type="http://schemas.openxmlformats.org/officeDocument/2006/relationships/image" Target="../media/image74.png"/><Relationship Id="rId12" Type="http://schemas.openxmlformats.org/officeDocument/2006/relationships/customXml" Target="../ink/ink23.xml"/><Relationship Id="rId17"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customXml" Target="../ink/ink36.xml"/><Relationship Id="rId59" Type="http://schemas.openxmlformats.org/officeDocument/2006/relationships/image" Target="../media/image61.png"/><Relationship Id="rId103" Type="http://schemas.openxmlformats.org/officeDocument/2006/relationships/image" Target="../media/image83.png"/><Relationship Id="rId108" Type="http://schemas.openxmlformats.org/officeDocument/2006/relationships/customXml" Target="../ink/ink71.xml"/><Relationship Id="rId124" Type="http://schemas.openxmlformats.org/officeDocument/2006/relationships/customXml" Target="../ink/ink79.xml"/><Relationship Id="rId129" Type="http://schemas.openxmlformats.org/officeDocument/2006/relationships/image" Target="../media/image96.png"/><Relationship Id="rId54" Type="http://schemas.openxmlformats.org/officeDocument/2006/relationships/customXml" Target="../ink/ink44.xml"/><Relationship Id="rId70" Type="http://schemas.openxmlformats.org/officeDocument/2006/relationships/customXml" Target="../ink/ink52.xml"/><Relationship Id="rId75" Type="http://schemas.openxmlformats.org/officeDocument/2006/relationships/image" Target="../media/image69.png"/><Relationship Id="rId91" Type="http://schemas.openxmlformats.org/officeDocument/2006/relationships/image" Target="../media/image77.png"/><Relationship Id="rId96" Type="http://schemas.openxmlformats.org/officeDocument/2006/relationships/customXml" Target="../ink/ink65.xml"/><Relationship Id="rId1" Type="http://schemas.openxmlformats.org/officeDocument/2006/relationships/slideLayout" Target="../slideLayouts/slideLayout2.xml"/><Relationship Id="rId6" Type="http://schemas.openxmlformats.org/officeDocument/2006/relationships/customXml" Target="../ink/ink20.xml"/><Relationship Id="rId23" Type="http://schemas.openxmlformats.org/officeDocument/2006/relationships/image" Target="../media/image43.png"/><Relationship Id="rId28" Type="http://schemas.openxmlformats.org/officeDocument/2006/relationships/customXml" Target="../ink/ink31.xml"/><Relationship Id="rId49" Type="http://schemas.openxmlformats.org/officeDocument/2006/relationships/image" Target="../media/image56.png"/><Relationship Id="rId114" Type="http://schemas.openxmlformats.org/officeDocument/2006/relationships/customXml" Target="../ink/ink74.xml"/><Relationship Id="rId119" Type="http://schemas.openxmlformats.org/officeDocument/2006/relationships/image" Target="../media/image91.png"/><Relationship Id="rId44" Type="http://schemas.openxmlformats.org/officeDocument/2006/relationships/customXml" Target="../ink/ink39.xml"/><Relationship Id="rId60" Type="http://schemas.openxmlformats.org/officeDocument/2006/relationships/customXml" Target="../ink/ink47.xml"/><Relationship Id="rId65" Type="http://schemas.openxmlformats.org/officeDocument/2006/relationships/image" Target="../media/image64.png"/><Relationship Id="rId81" Type="http://schemas.openxmlformats.org/officeDocument/2006/relationships/image" Target="../media/image72.png"/><Relationship Id="rId86" Type="http://schemas.openxmlformats.org/officeDocument/2006/relationships/customXml" Target="../ink/ink60.xml"/><Relationship Id="rId130" Type="http://schemas.openxmlformats.org/officeDocument/2006/relationships/customXml" Target="../ink/ink82.xml"/><Relationship Id="rId13" Type="http://schemas.openxmlformats.org/officeDocument/2006/relationships/image" Target="../media/image38.png"/><Relationship Id="rId18" Type="http://schemas.openxmlformats.org/officeDocument/2006/relationships/customXml" Target="../ink/ink26.xml"/><Relationship Id="rId39" Type="http://schemas.openxmlformats.org/officeDocument/2006/relationships/image" Target="../media/image51.png"/><Relationship Id="rId109" Type="http://schemas.openxmlformats.org/officeDocument/2006/relationships/image" Target="../media/image86.png"/><Relationship Id="rId34" Type="http://schemas.openxmlformats.org/officeDocument/2006/relationships/customXml" Target="../ink/ink34.xml"/><Relationship Id="rId50" Type="http://schemas.openxmlformats.org/officeDocument/2006/relationships/customXml" Target="../ink/ink42.xml"/><Relationship Id="rId55" Type="http://schemas.openxmlformats.org/officeDocument/2006/relationships/image" Target="../media/image59.png"/><Relationship Id="rId76" Type="http://schemas.openxmlformats.org/officeDocument/2006/relationships/customXml" Target="../ink/ink55.xml"/><Relationship Id="rId97" Type="http://schemas.openxmlformats.org/officeDocument/2006/relationships/image" Target="../media/image80.png"/><Relationship Id="rId104" Type="http://schemas.openxmlformats.org/officeDocument/2006/relationships/customXml" Target="../ink/ink69.xml"/><Relationship Id="rId120" Type="http://schemas.openxmlformats.org/officeDocument/2006/relationships/customXml" Target="../ink/ink77.xml"/><Relationship Id="rId125" Type="http://schemas.openxmlformats.org/officeDocument/2006/relationships/image" Target="../media/image94.png"/><Relationship Id="rId7" Type="http://schemas.openxmlformats.org/officeDocument/2006/relationships/image" Target="../media/image35.png"/><Relationship Id="rId71" Type="http://schemas.openxmlformats.org/officeDocument/2006/relationships/image" Target="../media/image67.png"/><Relationship Id="rId92" Type="http://schemas.openxmlformats.org/officeDocument/2006/relationships/customXml" Target="../ink/ink63.xml"/><Relationship Id="rId2" Type="http://schemas.openxmlformats.org/officeDocument/2006/relationships/customXml" Target="../ink/ink18.xml"/><Relationship Id="rId29" Type="http://schemas.openxmlformats.org/officeDocument/2006/relationships/image" Target="../media/image46.png"/><Relationship Id="rId24" Type="http://schemas.openxmlformats.org/officeDocument/2006/relationships/customXml" Target="../ink/ink29.xml"/><Relationship Id="rId40" Type="http://schemas.openxmlformats.org/officeDocument/2006/relationships/customXml" Target="../ink/ink37.xml"/><Relationship Id="rId45" Type="http://schemas.openxmlformats.org/officeDocument/2006/relationships/image" Target="../media/image54.png"/><Relationship Id="rId66" Type="http://schemas.openxmlformats.org/officeDocument/2006/relationships/customXml" Target="../ink/ink50.xml"/><Relationship Id="rId87" Type="http://schemas.openxmlformats.org/officeDocument/2006/relationships/image" Target="../media/image75.png"/><Relationship Id="rId110" Type="http://schemas.openxmlformats.org/officeDocument/2006/relationships/customXml" Target="../ink/ink72.xml"/><Relationship Id="rId115" Type="http://schemas.openxmlformats.org/officeDocument/2006/relationships/image" Target="../media/image89.png"/><Relationship Id="rId131" Type="http://schemas.openxmlformats.org/officeDocument/2006/relationships/image" Target="../media/image97.png"/><Relationship Id="rId61" Type="http://schemas.openxmlformats.org/officeDocument/2006/relationships/image" Target="../media/image62.png"/><Relationship Id="rId82" Type="http://schemas.openxmlformats.org/officeDocument/2006/relationships/customXml" Target="../ink/ink58.xml"/><Relationship Id="rId19" Type="http://schemas.openxmlformats.org/officeDocument/2006/relationships/image" Target="../media/image41.png"/><Relationship Id="rId14" Type="http://schemas.openxmlformats.org/officeDocument/2006/relationships/customXml" Target="../ink/ink24.xml"/><Relationship Id="rId30" Type="http://schemas.openxmlformats.org/officeDocument/2006/relationships/customXml" Target="../ink/ink32.xml"/><Relationship Id="rId35" Type="http://schemas.openxmlformats.org/officeDocument/2006/relationships/image" Target="../media/image49.png"/><Relationship Id="rId56" Type="http://schemas.openxmlformats.org/officeDocument/2006/relationships/customXml" Target="../ink/ink45.xml"/><Relationship Id="rId77" Type="http://schemas.openxmlformats.org/officeDocument/2006/relationships/image" Target="../media/image70.png"/><Relationship Id="rId100" Type="http://schemas.openxmlformats.org/officeDocument/2006/relationships/customXml" Target="../ink/ink67.xml"/><Relationship Id="rId105" Type="http://schemas.openxmlformats.org/officeDocument/2006/relationships/image" Target="../media/image84.png"/><Relationship Id="rId126" Type="http://schemas.openxmlformats.org/officeDocument/2006/relationships/customXml" Target="../ink/ink80.xml"/><Relationship Id="rId8" Type="http://schemas.openxmlformats.org/officeDocument/2006/relationships/customXml" Target="../ink/ink21.xml"/><Relationship Id="rId51" Type="http://schemas.openxmlformats.org/officeDocument/2006/relationships/image" Target="../media/image57.png"/><Relationship Id="rId72" Type="http://schemas.openxmlformats.org/officeDocument/2006/relationships/customXml" Target="../ink/ink53.xml"/><Relationship Id="rId93" Type="http://schemas.openxmlformats.org/officeDocument/2006/relationships/image" Target="../media/image78.png"/><Relationship Id="rId98" Type="http://schemas.openxmlformats.org/officeDocument/2006/relationships/customXml" Target="../ink/ink66.xml"/><Relationship Id="rId121" Type="http://schemas.openxmlformats.org/officeDocument/2006/relationships/image" Target="../media/image92.png"/><Relationship Id="rId3" Type="http://schemas.openxmlformats.org/officeDocument/2006/relationships/image" Target="../media/image33.png"/><Relationship Id="rId25" Type="http://schemas.openxmlformats.org/officeDocument/2006/relationships/image" Target="../media/image44.png"/><Relationship Id="rId46" Type="http://schemas.openxmlformats.org/officeDocument/2006/relationships/customXml" Target="../ink/ink40.xml"/><Relationship Id="rId67" Type="http://schemas.openxmlformats.org/officeDocument/2006/relationships/image" Target="../media/image65.png"/><Relationship Id="rId116" Type="http://schemas.openxmlformats.org/officeDocument/2006/relationships/customXml" Target="../ink/ink75.xml"/><Relationship Id="rId20" Type="http://schemas.openxmlformats.org/officeDocument/2006/relationships/customXml" Target="../ink/ink27.xml"/><Relationship Id="rId41" Type="http://schemas.openxmlformats.org/officeDocument/2006/relationships/image" Target="../media/image52.png"/><Relationship Id="rId62" Type="http://schemas.openxmlformats.org/officeDocument/2006/relationships/customXml" Target="../ink/ink48.xml"/><Relationship Id="rId83" Type="http://schemas.openxmlformats.org/officeDocument/2006/relationships/image" Target="../media/image73.png"/><Relationship Id="rId88" Type="http://schemas.openxmlformats.org/officeDocument/2006/relationships/customXml" Target="../ink/ink61.xml"/><Relationship Id="rId111" Type="http://schemas.openxmlformats.org/officeDocument/2006/relationships/image" Target="../media/image87.png"/><Relationship Id="rId15" Type="http://schemas.openxmlformats.org/officeDocument/2006/relationships/image" Target="../media/image39.png"/><Relationship Id="rId36" Type="http://schemas.openxmlformats.org/officeDocument/2006/relationships/customXml" Target="../ink/ink35.xml"/><Relationship Id="rId57" Type="http://schemas.openxmlformats.org/officeDocument/2006/relationships/image" Target="../media/image60.png"/><Relationship Id="rId106" Type="http://schemas.openxmlformats.org/officeDocument/2006/relationships/customXml" Target="../ink/ink70.xml"/><Relationship Id="rId127" Type="http://schemas.openxmlformats.org/officeDocument/2006/relationships/image" Target="../media/image95.png"/><Relationship Id="rId10" Type="http://schemas.openxmlformats.org/officeDocument/2006/relationships/customXml" Target="../ink/ink22.xml"/><Relationship Id="rId31" Type="http://schemas.openxmlformats.org/officeDocument/2006/relationships/image" Target="../media/image47.png"/><Relationship Id="rId52" Type="http://schemas.openxmlformats.org/officeDocument/2006/relationships/customXml" Target="../ink/ink43.xml"/><Relationship Id="rId73" Type="http://schemas.openxmlformats.org/officeDocument/2006/relationships/image" Target="../media/image68.png"/><Relationship Id="rId78" Type="http://schemas.openxmlformats.org/officeDocument/2006/relationships/customXml" Target="../ink/ink56.xml"/><Relationship Id="rId94" Type="http://schemas.openxmlformats.org/officeDocument/2006/relationships/customXml" Target="../ink/ink64.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78.xml"/><Relationship Id="rId4" Type="http://schemas.openxmlformats.org/officeDocument/2006/relationships/customXml" Target="../ink/ink19.xml"/><Relationship Id="rId9" Type="http://schemas.openxmlformats.org/officeDocument/2006/relationships/image" Target="../media/image36.png"/><Relationship Id="rId26" Type="http://schemas.openxmlformats.org/officeDocument/2006/relationships/customXml" Target="../ink/ink30.xml"/></Relationships>
</file>

<file path=ppt/slides/_rels/slide14.xml.rels><?xml version="1.0" encoding="UTF-8" standalone="yes"?>
<Relationships xmlns="http://schemas.openxmlformats.org/package/2006/relationships"><Relationship Id="rId2" Type="http://schemas.openxmlformats.org/officeDocument/2006/relationships/hyperlink" Target="https://pyimagesearch.com/2021/05/12/image-gradients-with-opencv-sobel-and-schar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customXml" Target="../ink/ink87.xml"/><Relationship Id="rId3" Type="http://schemas.openxmlformats.org/officeDocument/2006/relationships/image" Target="../media/image99.png"/><Relationship Id="rId7" Type="http://schemas.openxmlformats.org/officeDocument/2006/relationships/customXml" Target="../ink/ink84.xml"/><Relationship Id="rId12" Type="http://schemas.openxmlformats.org/officeDocument/2006/relationships/image" Target="../media/image104.png"/><Relationship Id="rId2" Type="http://schemas.openxmlformats.org/officeDocument/2006/relationships/image" Target="../media/image98.png"/><Relationship Id="rId16"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customXml" Target="../ink/ink86.xml"/><Relationship Id="rId5" Type="http://schemas.openxmlformats.org/officeDocument/2006/relationships/customXml" Target="../ink/ink83.xml"/><Relationship Id="rId15" Type="http://schemas.openxmlformats.org/officeDocument/2006/relationships/customXml" Target="../ink/ink88.xml"/><Relationship Id="rId10" Type="http://schemas.openxmlformats.org/officeDocument/2006/relationships/image" Target="../media/image103.png"/><Relationship Id="rId4" Type="http://schemas.openxmlformats.org/officeDocument/2006/relationships/image" Target="../media/image100.png"/><Relationship Id="rId9" Type="http://schemas.openxmlformats.org/officeDocument/2006/relationships/customXml" Target="../ink/ink85.xml"/><Relationship Id="rId14" Type="http://schemas.openxmlformats.org/officeDocument/2006/relationships/image" Target="../media/image105.png"/></Relationships>
</file>

<file path=ppt/slides/_rels/slide16.xml.rels><?xml version="1.0" encoding="UTF-8" standalone="yes"?>
<Relationships xmlns="http://schemas.openxmlformats.org/package/2006/relationships"><Relationship Id="rId13" Type="http://schemas.openxmlformats.org/officeDocument/2006/relationships/customXml" Target="../ink/ink93.xml"/><Relationship Id="rId18" Type="http://schemas.openxmlformats.org/officeDocument/2006/relationships/image" Target="../media/image115.png"/><Relationship Id="rId26" Type="http://schemas.openxmlformats.org/officeDocument/2006/relationships/image" Target="../media/image119.png"/><Relationship Id="rId3" Type="http://schemas.openxmlformats.org/officeDocument/2006/relationships/image" Target="../media/image107.png"/><Relationship Id="rId21" Type="http://schemas.openxmlformats.org/officeDocument/2006/relationships/customXml" Target="../ink/ink97.xml"/><Relationship Id="rId34" Type="http://schemas.openxmlformats.org/officeDocument/2006/relationships/image" Target="../media/image123.png"/><Relationship Id="rId7" Type="http://schemas.openxmlformats.org/officeDocument/2006/relationships/customXml" Target="../ink/ink90.xml"/><Relationship Id="rId12" Type="http://schemas.openxmlformats.org/officeDocument/2006/relationships/image" Target="../media/image112.png"/><Relationship Id="rId17" Type="http://schemas.openxmlformats.org/officeDocument/2006/relationships/customXml" Target="../ink/ink95.xml"/><Relationship Id="rId25" Type="http://schemas.openxmlformats.org/officeDocument/2006/relationships/customXml" Target="../ink/ink99.xml"/><Relationship Id="rId33" Type="http://schemas.openxmlformats.org/officeDocument/2006/relationships/customXml" Target="../ink/ink103.xml"/><Relationship Id="rId2" Type="http://schemas.openxmlformats.org/officeDocument/2006/relationships/image" Target="../media/image98.png"/><Relationship Id="rId16" Type="http://schemas.openxmlformats.org/officeDocument/2006/relationships/image" Target="../media/image114.png"/><Relationship Id="rId20" Type="http://schemas.openxmlformats.org/officeDocument/2006/relationships/image" Target="../media/image116.png"/><Relationship Id="rId29" Type="http://schemas.openxmlformats.org/officeDocument/2006/relationships/customXml" Target="../ink/ink101.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customXml" Target="../ink/ink92.xml"/><Relationship Id="rId24" Type="http://schemas.openxmlformats.org/officeDocument/2006/relationships/image" Target="../media/image118.png"/><Relationship Id="rId32" Type="http://schemas.openxmlformats.org/officeDocument/2006/relationships/image" Target="../media/image122.png"/><Relationship Id="rId5" Type="http://schemas.openxmlformats.org/officeDocument/2006/relationships/customXml" Target="../ink/ink89.xml"/><Relationship Id="rId15" Type="http://schemas.openxmlformats.org/officeDocument/2006/relationships/customXml" Target="../ink/ink94.xml"/><Relationship Id="rId23" Type="http://schemas.openxmlformats.org/officeDocument/2006/relationships/customXml" Target="../ink/ink98.xml"/><Relationship Id="rId28" Type="http://schemas.openxmlformats.org/officeDocument/2006/relationships/image" Target="../media/image120.png"/><Relationship Id="rId10" Type="http://schemas.openxmlformats.org/officeDocument/2006/relationships/image" Target="../media/image111.png"/><Relationship Id="rId19" Type="http://schemas.openxmlformats.org/officeDocument/2006/relationships/customXml" Target="../ink/ink96.xml"/><Relationship Id="rId31" Type="http://schemas.openxmlformats.org/officeDocument/2006/relationships/customXml" Target="../ink/ink102.xml"/><Relationship Id="rId4" Type="http://schemas.openxmlformats.org/officeDocument/2006/relationships/image" Target="../media/image108.png"/><Relationship Id="rId9" Type="http://schemas.openxmlformats.org/officeDocument/2006/relationships/customXml" Target="../ink/ink91.xml"/><Relationship Id="rId14" Type="http://schemas.openxmlformats.org/officeDocument/2006/relationships/image" Target="../media/image113.png"/><Relationship Id="rId22" Type="http://schemas.openxmlformats.org/officeDocument/2006/relationships/image" Target="../media/image117.png"/><Relationship Id="rId27" Type="http://schemas.openxmlformats.org/officeDocument/2006/relationships/customXml" Target="../ink/ink100.xml"/><Relationship Id="rId30" Type="http://schemas.openxmlformats.org/officeDocument/2006/relationships/image" Target="../media/image121.png"/><Relationship Id="rId8"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image" Target="../media/image142.png"/><Relationship Id="rId21" Type="http://schemas.openxmlformats.org/officeDocument/2006/relationships/customXml" Target="../ink/ink113.xml"/><Relationship Id="rId34" Type="http://schemas.openxmlformats.org/officeDocument/2006/relationships/image" Target="../media/image146.png"/><Relationship Id="rId42" Type="http://schemas.openxmlformats.org/officeDocument/2006/relationships/image" Target="../media/image150.png"/><Relationship Id="rId47" Type="http://schemas.openxmlformats.org/officeDocument/2006/relationships/customXml" Target="../ink/ink126.xml"/><Relationship Id="rId50" Type="http://schemas.openxmlformats.org/officeDocument/2006/relationships/image" Target="../media/image154.png"/><Relationship Id="rId55" Type="http://schemas.openxmlformats.org/officeDocument/2006/relationships/customXml" Target="../ink/ink130.xml"/><Relationship Id="rId63" Type="http://schemas.openxmlformats.org/officeDocument/2006/relationships/customXml" Target="../ink/ink134.xml"/><Relationship Id="rId68" Type="http://schemas.openxmlformats.org/officeDocument/2006/relationships/image" Target="../media/image163.png"/><Relationship Id="rId7" Type="http://schemas.openxmlformats.org/officeDocument/2006/relationships/customXml" Target="../ink/ink106.xml"/><Relationship Id="rId2" Type="http://schemas.openxmlformats.org/officeDocument/2006/relationships/notesSlide" Target="../notesSlides/notesSlide6.xml"/><Relationship Id="rId16" Type="http://schemas.openxmlformats.org/officeDocument/2006/relationships/image" Target="../media/image137.png"/><Relationship Id="rId29" Type="http://schemas.openxmlformats.org/officeDocument/2006/relationships/customXml" Target="../ink/ink117.xml"/><Relationship Id="rId11" Type="http://schemas.openxmlformats.org/officeDocument/2006/relationships/customXml" Target="../ink/ink108.xml"/><Relationship Id="rId24" Type="http://schemas.openxmlformats.org/officeDocument/2006/relationships/image" Target="../media/image141.png"/><Relationship Id="rId32" Type="http://schemas.openxmlformats.org/officeDocument/2006/relationships/image" Target="../media/image145.png"/><Relationship Id="rId37" Type="http://schemas.openxmlformats.org/officeDocument/2006/relationships/customXml" Target="../ink/ink121.xml"/><Relationship Id="rId40" Type="http://schemas.openxmlformats.org/officeDocument/2006/relationships/image" Target="../media/image149.png"/><Relationship Id="rId45" Type="http://schemas.openxmlformats.org/officeDocument/2006/relationships/customXml" Target="../ink/ink125.xml"/><Relationship Id="rId53" Type="http://schemas.openxmlformats.org/officeDocument/2006/relationships/customXml" Target="../ink/ink129.xml"/><Relationship Id="rId58" Type="http://schemas.openxmlformats.org/officeDocument/2006/relationships/image" Target="../media/image158.png"/><Relationship Id="rId66" Type="http://schemas.openxmlformats.org/officeDocument/2006/relationships/image" Target="../media/image162.png"/><Relationship Id="rId5" Type="http://schemas.openxmlformats.org/officeDocument/2006/relationships/customXml" Target="../ink/ink105.xml"/><Relationship Id="rId61" Type="http://schemas.openxmlformats.org/officeDocument/2006/relationships/customXml" Target="../ink/ink133.xml"/><Relationship Id="rId19" Type="http://schemas.openxmlformats.org/officeDocument/2006/relationships/customXml" Target="../ink/ink112.xml"/><Relationship Id="rId14" Type="http://schemas.openxmlformats.org/officeDocument/2006/relationships/image" Target="../media/image136.png"/><Relationship Id="rId22" Type="http://schemas.openxmlformats.org/officeDocument/2006/relationships/image" Target="../media/image140.png"/><Relationship Id="rId27" Type="http://schemas.openxmlformats.org/officeDocument/2006/relationships/customXml" Target="../ink/ink116.xml"/><Relationship Id="rId30" Type="http://schemas.openxmlformats.org/officeDocument/2006/relationships/image" Target="../media/image144.png"/><Relationship Id="rId35" Type="http://schemas.openxmlformats.org/officeDocument/2006/relationships/customXml" Target="../ink/ink120.xml"/><Relationship Id="rId43" Type="http://schemas.openxmlformats.org/officeDocument/2006/relationships/customXml" Target="../ink/ink124.xml"/><Relationship Id="rId48" Type="http://schemas.openxmlformats.org/officeDocument/2006/relationships/image" Target="../media/image153.png"/><Relationship Id="rId56" Type="http://schemas.openxmlformats.org/officeDocument/2006/relationships/image" Target="../media/image157.png"/><Relationship Id="rId64" Type="http://schemas.openxmlformats.org/officeDocument/2006/relationships/image" Target="../media/image161.png"/><Relationship Id="rId8" Type="http://schemas.openxmlformats.org/officeDocument/2006/relationships/image" Target="../media/image133.png"/><Relationship Id="rId51" Type="http://schemas.openxmlformats.org/officeDocument/2006/relationships/customXml" Target="../ink/ink128.xml"/><Relationship Id="rId3" Type="http://schemas.openxmlformats.org/officeDocument/2006/relationships/customXml" Target="../ink/ink104.xml"/><Relationship Id="rId12" Type="http://schemas.openxmlformats.org/officeDocument/2006/relationships/image" Target="../media/image135.png"/><Relationship Id="rId17" Type="http://schemas.openxmlformats.org/officeDocument/2006/relationships/customXml" Target="../ink/ink111.xml"/><Relationship Id="rId25" Type="http://schemas.openxmlformats.org/officeDocument/2006/relationships/customXml" Target="../ink/ink115.xml"/><Relationship Id="rId33" Type="http://schemas.openxmlformats.org/officeDocument/2006/relationships/customXml" Target="../ink/ink119.xml"/><Relationship Id="rId38" Type="http://schemas.openxmlformats.org/officeDocument/2006/relationships/image" Target="../media/image148.png"/><Relationship Id="rId46" Type="http://schemas.openxmlformats.org/officeDocument/2006/relationships/image" Target="../media/image152.png"/><Relationship Id="rId59" Type="http://schemas.openxmlformats.org/officeDocument/2006/relationships/customXml" Target="../ink/ink132.xml"/><Relationship Id="rId67" Type="http://schemas.openxmlformats.org/officeDocument/2006/relationships/customXml" Target="../ink/ink136.xml"/><Relationship Id="rId20" Type="http://schemas.openxmlformats.org/officeDocument/2006/relationships/image" Target="../media/image139.png"/><Relationship Id="rId41" Type="http://schemas.openxmlformats.org/officeDocument/2006/relationships/customXml" Target="../ink/ink123.xml"/><Relationship Id="rId54" Type="http://schemas.openxmlformats.org/officeDocument/2006/relationships/image" Target="../media/image156.png"/><Relationship Id="rId6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32.png"/><Relationship Id="rId15" Type="http://schemas.openxmlformats.org/officeDocument/2006/relationships/customXml" Target="../ink/ink110.xml"/><Relationship Id="rId23" Type="http://schemas.openxmlformats.org/officeDocument/2006/relationships/customXml" Target="../ink/ink114.xml"/><Relationship Id="rId28" Type="http://schemas.openxmlformats.org/officeDocument/2006/relationships/image" Target="../media/image143.png"/><Relationship Id="rId36" Type="http://schemas.openxmlformats.org/officeDocument/2006/relationships/image" Target="../media/image147.png"/><Relationship Id="rId49" Type="http://schemas.openxmlformats.org/officeDocument/2006/relationships/customXml" Target="../ink/ink127.xml"/><Relationship Id="rId57" Type="http://schemas.openxmlformats.org/officeDocument/2006/relationships/customXml" Target="../ink/ink131.xml"/><Relationship Id="rId10" Type="http://schemas.openxmlformats.org/officeDocument/2006/relationships/image" Target="../media/image134.png"/><Relationship Id="rId31" Type="http://schemas.openxmlformats.org/officeDocument/2006/relationships/customXml" Target="../ink/ink118.xml"/><Relationship Id="rId44" Type="http://schemas.openxmlformats.org/officeDocument/2006/relationships/image" Target="../media/image151.png"/><Relationship Id="rId52" Type="http://schemas.openxmlformats.org/officeDocument/2006/relationships/image" Target="../media/image155.png"/><Relationship Id="rId60" Type="http://schemas.openxmlformats.org/officeDocument/2006/relationships/image" Target="../media/image159.png"/><Relationship Id="rId65" Type="http://schemas.openxmlformats.org/officeDocument/2006/relationships/customXml" Target="../ink/ink135.xml"/><Relationship Id="rId4" Type="http://schemas.openxmlformats.org/officeDocument/2006/relationships/image" Target="../media/image131.png"/><Relationship Id="rId9" Type="http://schemas.openxmlformats.org/officeDocument/2006/relationships/customXml" Target="../ink/ink107.xml"/><Relationship Id="rId13" Type="http://schemas.openxmlformats.org/officeDocument/2006/relationships/customXml" Target="../ink/ink109.xml"/><Relationship Id="rId18" Type="http://schemas.openxmlformats.org/officeDocument/2006/relationships/image" Target="../media/image138.png"/><Relationship Id="rId39" Type="http://schemas.openxmlformats.org/officeDocument/2006/relationships/customXml" Target="../ink/ink122.xml"/></Relationships>
</file>

<file path=ppt/slides/_rels/slide2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6.jpg"/><Relationship Id="rId4" Type="http://schemas.openxmlformats.org/officeDocument/2006/relationships/image" Target="../media/image16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142.xml"/><Relationship Id="rId18" Type="http://schemas.openxmlformats.org/officeDocument/2006/relationships/image" Target="../media/image176.png"/><Relationship Id="rId3" Type="http://schemas.openxmlformats.org/officeDocument/2006/relationships/customXml" Target="../ink/ink137.xml"/><Relationship Id="rId7" Type="http://schemas.openxmlformats.org/officeDocument/2006/relationships/customXml" Target="../ink/ink139.xml"/><Relationship Id="rId12" Type="http://schemas.openxmlformats.org/officeDocument/2006/relationships/image" Target="../media/image173.png"/><Relationship Id="rId17" Type="http://schemas.openxmlformats.org/officeDocument/2006/relationships/customXml" Target="../ink/ink144.xml"/><Relationship Id="rId2" Type="http://schemas.openxmlformats.org/officeDocument/2006/relationships/image" Target="../media/image168.png"/><Relationship Id="rId16" Type="http://schemas.openxmlformats.org/officeDocument/2006/relationships/image" Target="../media/image175.png"/><Relationship Id="rId20"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customXml" Target="../ink/ink141.xml"/><Relationship Id="rId5" Type="http://schemas.openxmlformats.org/officeDocument/2006/relationships/customXml" Target="../ink/ink138.xml"/><Relationship Id="rId15" Type="http://schemas.openxmlformats.org/officeDocument/2006/relationships/customXml" Target="../ink/ink143.xml"/><Relationship Id="rId10" Type="http://schemas.openxmlformats.org/officeDocument/2006/relationships/image" Target="../media/image172.png"/><Relationship Id="rId19" Type="http://schemas.openxmlformats.org/officeDocument/2006/relationships/customXml" Target="../ink/ink145.xml"/><Relationship Id="rId4" Type="http://schemas.openxmlformats.org/officeDocument/2006/relationships/image" Target="../media/image169.png"/><Relationship Id="rId9" Type="http://schemas.openxmlformats.org/officeDocument/2006/relationships/customXml" Target="../ink/ink140.xml"/><Relationship Id="rId14" Type="http://schemas.openxmlformats.org/officeDocument/2006/relationships/image" Target="../media/image174.png"/></Relationships>
</file>

<file path=ppt/slides/_rels/slide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185.png"/><Relationship Id="rId18" Type="http://schemas.openxmlformats.org/officeDocument/2006/relationships/customXml" Target="../ink/ink153.xml"/><Relationship Id="rId26" Type="http://schemas.openxmlformats.org/officeDocument/2006/relationships/customXml" Target="../ink/ink157.xml"/><Relationship Id="rId3" Type="http://schemas.openxmlformats.org/officeDocument/2006/relationships/image" Target="../media/image180.png"/><Relationship Id="rId21" Type="http://schemas.openxmlformats.org/officeDocument/2006/relationships/image" Target="../media/image189.png"/><Relationship Id="rId34" Type="http://schemas.openxmlformats.org/officeDocument/2006/relationships/customXml" Target="../ink/ink161.xml"/><Relationship Id="rId7" Type="http://schemas.openxmlformats.org/officeDocument/2006/relationships/image" Target="../media/image182.png"/><Relationship Id="rId12" Type="http://schemas.openxmlformats.org/officeDocument/2006/relationships/customXml" Target="../ink/ink150.xml"/><Relationship Id="rId17" Type="http://schemas.openxmlformats.org/officeDocument/2006/relationships/image" Target="../media/image187.png"/><Relationship Id="rId25" Type="http://schemas.openxmlformats.org/officeDocument/2006/relationships/image" Target="../media/image191.png"/><Relationship Id="rId33" Type="http://schemas.openxmlformats.org/officeDocument/2006/relationships/image" Target="../media/image194.png"/><Relationship Id="rId2" Type="http://schemas.openxmlformats.org/officeDocument/2006/relationships/image" Target="../media/image179.png"/><Relationship Id="rId16" Type="http://schemas.openxmlformats.org/officeDocument/2006/relationships/customXml" Target="../ink/ink152.xml"/><Relationship Id="rId20" Type="http://schemas.openxmlformats.org/officeDocument/2006/relationships/customXml" Target="../ink/ink154.xml"/><Relationship Id="rId29"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customXml" Target="../ink/ink147.xml"/><Relationship Id="rId11" Type="http://schemas.openxmlformats.org/officeDocument/2006/relationships/image" Target="../media/image184.png"/><Relationship Id="rId24" Type="http://schemas.openxmlformats.org/officeDocument/2006/relationships/customXml" Target="../ink/ink156.xml"/><Relationship Id="rId32" Type="http://schemas.openxmlformats.org/officeDocument/2006/relationships/customXml" Target="../ink/ink160.xml"/><Relationship Id="rId5" Type="http://schemas.openxmlformats.org/officeDocument/2006/relationships/image" Target="../media/image181.png"/><Relationship Id="rId15" Type="http://schemas.openxmlformats.org/officeDocument/2006/relationships/image" Target="../media/image186.png"/><Relationship Id="rId23" Type="http://schemas.openxmlformats.org/officeDocument/2006/relationships/image" Target="../media/image190.png"/><Relationship Id="rId28" Type="http://schemas.openxmlformats.org/officeDocument/2006/relationships/customXml" Target="../ink/ink158.xml"/><Relationship Id="rId10" Type="http://schemas.openxmlformats.org/officeDocument/2006/relationships/customXml" Target="../ink/ink149.xml"/><Relationship Id="rId19" Type="http://schemas.openxmlformats.org/officeDocument/2006/relationships/image" Target="../media/image188.png"/><Relationship Id="rId31" Type="http://schemas.openxmlformats.org/officeDocument/2006/relationships/image" Target="../media/image193.png"/><Relationship Id="rId4" Type="http://schemas.openxmlformats.org/officeDocument/2006/relationships/customXml" Target="../ink/ink146.xml"/><Relationship Id="rId9" Type="http://schemas.openxmlformats.org/officeDocument/2006/relationships/image" Target="../media/image183.png"/><Relationship Id="rId14" Type="http://schemas.openxmlformats.org/officeDocument/2006/relationships/customXml" Target="../ink/ink151.xml"/><Relationship Id="rId22" Type="http://schemas.openxmlformats.org/officeDocument/2006/relationships/customXml" Target="../ink/ink155.xml"/><Relationship Id="rId27" Type="http://schemas.openxmlformats.org/officeDocument/2006/relationships/image" Target="../media/image45.png"/><Relationship Id="rId30" Type="http://schemas.openxmlformats.org/officeDocument/2006/relationships/customXml" Target="../ink/ink159.xml"/><Relationship Id="rId35" Type="http://schemas.openxmlformats.org/officeDocument/2006/relationships/image" Target="../media/image195.png"/><Relationship Id="rId8" Type="http://schemas.openxmlformats.org/officeDocument/2006/relationships/customXml" Target="../ink/ink1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customXml" Target="../ink/ink167.xml"/><Relationship Id="rId18" Type="http://schemas.openxmlformats.org/officeDocument/2006/relationships/image" Target="../media/image204.png"/><Relationship Id="rId26" Type="http://schemas.openxmlformats.org/officeDocument/2006/relationships/image" Target="../media/image208.png"/><Relationship Id="rId3" Type="http://schemas.openxmlformats.org/officeDocument/2006/relationships/customXml" Target="../ink/ink162.xml"/><Relationship Id="rId21" Type="http://schemas.openxmlformats.org/officeDocument/2006/relationships/customXml" Target="../ink/ink171.xml"/><Relationship Id="rId7" Type="http://schemas.openxmlformats.org/officeDocument/2006/relationships/customXml" Target="../ink/ink164.xml"/><Relationship Id="rId12" Type="http://schemas.openxmlformats.org/officeDocument/2006/relationships/image" Target="../media/image201.png"/><Relationship Id="rId17" Type="http://schemas.openxmlformats.org/officeDocument/2006/relationships/customXml" Target="../ink/ink169.xml"/><Relationship Id="rId25" Type="http://schemas.openxmlformats.org/officeDocument/2006/relationships/customXml" Target="../ink/ink173.xml"/><Relationship Id="rId2" Type="http://schemas.openxmlformats.org/officeDocument/2006/relationships/image" Target="../media/image196.png"/><Relationship Id="rId16" Type="http://schemas.openxmlformats.org/officeDocument/2006/relationships/image" Target="../media/image203.png"/><Relationship Id="rId20"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customXml" Target="../ink/ink166.xml"/><Relationship Id="rId24" Type="http://schemas.openxmlformats.org/officeDocument/2006/relationships/image" Target="../media/image207.png"/><Relationship Id="rId5" Type="http://schemas.openxmlformats.org/officeDocument/2006/relationships/customXml" Target="../ink/ink163.xml"/><Relationship Id="rId15" Type="http://schemas.openxmlformats.org/officeDocument/2006/relationships/customXml" Target="../ink/ink168.xml"/><Relationship Id="rId23" Type="http://schemas.openxmlformats.org/officeDocument/2006/relationships/customXml" Target="../ink/ink172.xml"/><Relationship Id="rId10" Type="http://schemas.openxmlformats.org/officeDocument/2006/relationships/image" Target="../media/image200.png"/><Relationship Id="rId19" Type="http://schemas.openxmlformats.org/officeDocument/2006/relationships/customXml" Target="../ink/ink170.xml"/><Relationship Id="rId4" Type="http://schemas.openxmlformats.org/officeDocument/2006/relationships/image" Target="../media/image197.png"/><Relationship Id="rId9" Type="http://schemas.openxmlformats.org/officeDocument/2006/relationships/customXml" Target="../ink/ink165.xml"/><Relationship Id="rId14" Type="http://schemas.openxmlformats.org/officeDocument/2006/relationships/image" Target="../media/image202.png"/><Relationship Id="rId22" Type="http://schemas.openxmlformats.org/officeDocument/2006/relationships/image" Target="../media/image206.png"/></Relationships>
</file>

<file path=ppt/slides/_rels/slide31.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3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76.xml"/><Relationship Id="rId13"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5.png"/><Relationship Id="rId12" Type="http://schemas.openxmlformats.org/officeDocument/2006/relationships/customXml" Target="../ink/ink17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ustomXml" Target="../ink/ink175.xml"/><Relationship Id="rId11" Type="http://schemas.openxmlformats.org/officeDocument/2006/relationships/image" Target="../media/image227.png"/><Relationship Id="rId5" Type="http://schemas.openxmlformats.org/officeDocument/2006/relationships/image" Target="../media/image224.png"/><Relationship Id="rId15" Type="http://schemas.openxmlformats.org/officeDocument/2006/relationships/image" Target="../media/image229.png"/><Relationship Id="rId10" Type="http://schemas.openxmlformats.org/officeDocument/2006/relationships/customXml" Target="../ink/ink177.xml"/><Relationship Id="rId4" Type="http://schemas.openxmlformats.org/officeDocument/2006/relationships/customXml" Target="../ink/ink174.xml"/><Relationship Id="rId9" Type="http://schemas.openxmlformats.org/officeDocument/2006/relationships/image" Target="../media/image226.png"/><Relationship Id="rId14" Type="http://schemas.openxmlformats.org/officeDocument/2006/relationships/customXml" Target="../ink/ink179.xml"/></Relationships>
</file>

<file path=ppt/slides/_rels/slide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4.jpg"/><Relationship Id="rId5" Type="http://schemas.openxmlformats.org/officeDocument/2006/relationships/image" Target="../media/image233.jpg"/><Relationship Id="rId4" Type="http://schemas.openxmlformats.org/officeDocument/2006/relationships/image" Target="../media/image232.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pPr marL="0" lvl="0" indent="0" rtl="0">
              <a:spcBef>
                <a:spcPts val="0"/>
              </a:spcBef>
              <a:spcAft>
                <a:spcPts val="0"/>
              </a:spcAft>
            </a:pPr>
            <a:r>
              <a:rPr lang="en-US" sz="2800" dirty="0">
                <a:solidFill>
                  <a:schemeClr val="dk1"/>
                </a:solidFill>
                <a:latin typeface="Calibri"/>
                <a:ea typeface="Calibri"/>
                <a:cs typeface="Calibri"/>
                <a:sym typeface="Calibri"/>
              </a:rPr>
              <a:t>Aakash Goel</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4657725" y="5028803"/>
            <a:ext cx="6696074" cy="688825"/>
          </a:xfrm>
        </p:spPr>
        <p:txBody>
          <a:bodyPr>
            <a:noAutofit/>
          </a:bodyPr>
          <a:lstStyle/>
          <a:p>
            <a:r>
              <a:rPr lang="en-US" sz="1200" dirty="0"/>
              <a:t>Acknowledgement: </a:t>
            </a:r>
            <a:r>
              <a:rPr lang="en-US" sz="1200" b="0" i="0" u="none" strike="noStrike" cap="none" dirty="0">
                <a:solidFill>
                  <a:srgbClr val="FF0000"/>
                </a:solidFill>
                <a:latin typeface="Arial"/>
                <a:ea typeface="Arial"/>
                <a:cs typeface="Arial"/>
                <a:sym typeface="Arial"/>
              </a:rPr>
              <a:t>Slide Materials adopted from  - Intro to Computer Vision (Cornell Tech); Noah Snavely, </a:t>
            </a:r>
            <a:r>
              <a:rPr lang="en-US" sz="12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777765" y="1907531"/>
            <a:ext cx="6096000" cy="523220"/>
          </a:xfrm>
          <a:prstGeom prst="rect">
            <a:avLst/>
          </a:prstGeom>
          <a:noFill/>
        </p:spPr>
        <p:txBody>
          <a:bodyPr wrap="square">
            <a:spAutoFit/>
          </a:bodyPr>
          <a:lstStyle/>
          <a:p>
            <a:pPr marL="0" lvl="0" indent="0" algn="l" rtl="0">
              <a:spcBef>
                <a:spcPts val="0"/>
              </a:spcBef>
              <a:spcAft>
                <a:spcPts val="0"/>
              </a:spcAft>
              <a:buClr>
                <a:schemeClr val="dk1"/>
              </a:buClr>
              <a:buSzPts val="3600"/>
              <a:buFont typeface="Calibri"/>
              <a:buNone/>
            </a:pPr>
            <a:r>
              <a:rPr lang="en-US" b="1" u="sng" dirty="0"/>
              <a:t>Session 4: </a:t>
            </a:r>
          </a:p>
          <a:p>
            <a:pPr marL="0" lvl="0" indent="0" algn="l" rtl="0">
              <a:spcBef>
                <a:spcPts val="0"/>
              </a:spcBef>
              <a:spcAft>
                <a:spcPts val="0"/>
              </a:spcAft>
              <a:buClr>
                <a:schemeClr val="dk1"/>
              </a:buClr>
              <a:buSzPts val="3600"/>
              <a:buFont typeface="Calibri"/>
              <a:buNone/>
            </a:pPr>
            <a:r>
              <a:rPr lang="en-US" b="1" dirty="0"/>
              <a:t>Edge Detection and Line Detection</a:t>
            </a:r>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DCEC-ACD5-E5E6-16E7-7E4814A8D5E1}"/>
              </a:ext>
            </a:extLst>
          </p:cNvPr>
          <p:cNvSpPr>
            <a:spLocks noGrp="1"/>
          </p:cNvSpPr>
          <p:nvPr>
            <p:ph type="title"/>
          </p:nvPr>
        </p:nvSpPr>
        <p:spPr/>
        <p:txBody>
          <a:bodyPr/>
          <a:lstStyle/>
          <a:p>
            <a:r>
              <a:rPr lang="en-US" dirty="0"/>
              <a:t>Example (1D) - Gradient</a:t>
            </a:r>
          </a:p>
        </p:txBody>
      </p:sp>
      <p:sp>
        <p:nvSpPr>
          <p:cNvPr id="3" name="Slide Number Placeholder 2">
            <a:extLst>
              <a:ext uri="{FF2B5EF4-FFF2-40B4-BE49-F238E27FC236}">
                <a16:creationId xmlns:a16="http://schemas.microsoft.com/office/drawing/2014/main" id="{A5D7FADF-A6B3-4A2B-7AB1-9F0678AD5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791C0456-33F7-2250-7031-AAC0C44562A9}"/>
              </a:ext>
            </a:extLst>
          </p:cNvPr>
          <p:cNvSpPr>
            <a:spLocks noGrp="1"/>
          </p:cNvSpPr>
          <p:nvPr>
            <p:ph type="body" idx="1"/>
          </p:nvPr>
        </p:nvSpPr>
        <p:spPr/>
        <p:txBody>
          <a:bodyPr>
            <a:normAutofit fontScale="55000" lnSpcReduction="20000"/>
          </a:bodyPr>
          <a:lstStyle/>
          <a:p>
            <a:pPr marL="50800" indent="0">
              <a:buNone/>
            </a:pPr>
            <a:r>
              <a:rPr lang="en-US" b="1" dirty="0"/>
              <a:t>Imagine a Row of Pixels (1D)</a:t>
            </a:r>
          </a:p>
          <a:p>
            <a:pPr marL="50800" indent="0">
              <a:buNone/>
            </a:pPr>
            <a:r>
              <a:rPr lang="en-US" dirty="0"/>
              <a:t>[50, 52, 55, 60, 90, 130, 132, 133]</a:t>
            </a:r>
          </a:p>
          <a:p>
            <a:pPr marL="50800" indent="0">
              <a:buNone/>
            </a:pPr>
            <a:endParaRPr lang="en-US" dirty="0"/>
          </a:p>
          <a:p>
            <a:pPr marL="50800" indent="0">
              <a:buNone/>
            </a:pPr>
            <a:r>
              <a:rPr lang="en-US" dirty="0"/>
              <a:t>We can see a rapid change in values from 60 → 90 → 130. That’s where an edge exists.</a:t>
            </a:r>
          </a:p>
          <a:p>
            <a:pPr marL="50800" indent="0">
              <a:buNone/>
            </a:pPr>
            <a:r>
              <a:rPr lang="en-US" b="1" dirty="0"/>
              <a:t>Mathematically</a:t>
            </a:r>
            <a:r>
              <a:rPr lang="en-US" dirty="0"/>
              <a:t>, we calculate the gradient by subtracting neighbor values:</a:t>
            </a:r>
          </a:p>
          <a:p>
            <a:pPr marL="50800" indent="0">
              <a:buNone/>
            </a:pPr>
            <a:endParaRPr lang="en-US" dirty="0"/>
          </a:p>
          <a:p>
            <a:pPr marL="50800" indent="0">
              <a:buNone/>
            </a:pPr>
            <a:r>
              <a:rPr lang="en-US" dirty="0"/>
              <a:t>Gradient ≈ Right – Left</a:t>
            </a:r>
          </a:p>
          <a:p>
            <a:pPr marL="50800" indent="0">
              <a:buNone/>
            </a:pPr>
            <a:r>
              <a:rPr lang="en-US" dirty="0"/>
              <a:t>Example:</a:t>
            </a:r>
          </a:p>
          <a:p>
            <a:pPr marL="50800" indent="0">
              <a:buNone/>
            </a:pPr>
            <a:endParaRPr lang="en-US" dirty="0"/>
          </a:p>
          <a:p>
            <a:pPr marL="50800" indent="0">
              <a:buNone/>
            </a:pPr>
            <a:r>
              <a:rPr lang="en-US" dirty="0"/>
              <a:t>At pixel 3 (value = 60):</a:t>
            </a:r>
          </a:p>
          <a:p>
            <a:pPr marL="50800" indent="0">
              <a:buNone/>
            </a:pPr>
            <a:r>
              <a:rPr lang="en-US" dirty="0"/>
              <a:t>Gradient ≈ 90 - 55 = 35 → High gradient → Edge</a:t>
            </a:r>
          </a:p>
          <a:p>
            <a:pPr marL="50800" indent="0">
              <a:buNone/>
            </a:pPr>
            <a:endParaRPr lang="en-US" dirty="0"/>
          </a:p>
          <a:p>
            <a:pPr marL="50800" indent="0">
              <a:buNone/>
            </a:pPr>
            <a:r>
              <a:rPr lang="en-US" dirty="0"/>
              <a:t>At pixel 1 (value = 52):</a:t>
            </a:r>
          </a:p>
          <a:p>
            <a:pPr marL="50800" indent="0">
              <a:buNone/>
            </a:pPr>
            <a:r>
              <a:rPr lang="en-US" dirty="0"/>
              <a:t>Gradient ≈ 55 - 50 = 5 → Low gradient → No edge</a:t>
            </a:r>
          </a:p>
          <a:p>
            <a:pPr marL="50800" indent="0">
              <a:buNone/>
            </a:pPr>
            <a:endParaRPr lang="en-US" dirty="0"/>
          </a:p>
          <a:p>
            <a:pPr marL="50800" indent="0">
              <a:buNone/>
            </a:pPr>
            <a:endParaRPr lang="en-US" dirty="0"/>
          </a:p>
        </p:txBody>
      </p:sp>
    </p:spTree>
    <p:extLst>
      <p:ext uri="{BB962C8B-B14F-4D97-AF65-F5344CB8AC3E}">
        <p14:creationId xmlns:p14="http://schemas.microsoft.com/office/powerpoint/2010/main" val="27332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19B7F-41AF-665C-1656-C70E7476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CF32-3F3F-4E16-1DA9-5E9F1AFB4B4E}"/>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C8853051-9A16-1C19-8E70-F2C437000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 Placeholder 3">
            <a:extLst>
              <a:ext uri="{FF2B5EF4-FFF2-40B4-BE49-F238E27FC236}">
                <a16:creationId xmlns:a16="http://schemas.microsoft.com/office/drawing/2014/main" id="{204FDAD4-3923-97DF-FCAD-4245B80399DA}"/>
              </a:ext>
            </a:extLst>
          </p:cNvPr>
          <p:cNvSpPr>
            <a:spLocks noGrp="1"/>
          </p:cNvSpPr>
          <p:nvPr>
            <p:ph type="body" idx="1"/>
          </p:nvPr>
        </p:nvSpPr>
        <p:spPr/>
        <p:txBody>
          <a:bodyPr>
            <a:noAutofit/>
          </a:bodyPr>
          <a:lstStyle/>
          <a:p>
            <a:pPr marL="50800" indent="0">
              <a:buNone/>
            </a:pPr>
            <a:r>
              <a:rPr lang="en-US" sz="1500" dirty="0"/>
              <a:t>In 2D Images: Gradient in X and Y Directions</a:t>
            </a:r>
          </a:p>
          <a:p>
            <a:pPr marL="50800" indent="0">
              <a:buNone/>
            </a:pPr>
            <a:r>
              <a:rPr lang="en-US" sz="1500" dirty="0"/>
              <a:t>Each pixel has 2 neighbors in X-direction (left-right) and 2 in Y-direction (top-bottom).</a:t>
            </a:r>
          </a:p>
          <a:p>
            <a:pPr marL="50800" indent="0">
              <a:buNone/>
            </a:pPr>
            <a:r>
              <a:rPr lang="en-US" sz="1500" b="1" dirty="0"/>
              <a:t>Gradient in X:</a:t>
            </a:r>
          </a:p>
          <a:p>
            <a:pPr marL="50800" indent="0">
              <a:buNone/>
            </a:pPr>
            <a:r>
              <a:rPr lang="en-US" sz="1500" dirty="0"/>
              <a:t>Gx = I(x, y+1) - I(x, y-1)</a:t>
            </a:r>
          </a:p>
          <a:p>
            <a:pPr marL="50800" indent="0">
              <a:buNone/>
            </a:pPr>
            <a:r>
              <a:rPr lang="en-US" sz="1500" b="1" dirty="0"/>
              <a:t>Gradient in Y:</a:t>
            </a:r>
          </a:p>
          <a:p>
            <a:pPr marL="50800" indent="0">
              <a:buNone/>
            </a:pPr>
            <a:r>
              <a:rPr lang="en-US" sz="1500" dirty="0"/>
              <a:t>Gy = I(x+1, y) - I(x-1, y)</a:t>
            </a:r>
          </a:p>
          <a:p>
            <a:pPr marL="50800" indent="0">
              <a:buNone/>
            </a:pPr>
            <a:endParaRPr lang="en-US" sz="1500" dirty="0"/>
          </a:p>
          <a:p>
            <a:pPr marL="50800" indent="0">
              <a:buNone/>
            </a:pPr>
            <a:r>
              <a:rPr lang="en-US" sz="1500" b="1" dirty="0"/>
              <a:t>Magnitude of gradient = √(Gx² + Gy²)</a:t>
            </a:r>
          </a:p>
          <a:p>
            <a:pPr marL="50800" indent="0">
              <a:buNone/>
            </a:pPr>
            <a:r>
              <a:rPr lang="en-US" sz="1500" b="1" dirty="0"/>
              <a:t>Direction = arctangent(Gy / Gx)</a:t>
            </a:r>
          </a:p>
          <a:p>
            <a:pPr marL="50800" indent="0">
              <a:buNone/>
            </a:pPr>
            <a:endParaRPr lang="en-US" sz="1500" dirty="0"/>
          </a:p>
          <a:p>
            <a:pPr marL="50800" indent="0">
              <a:buNone/>
            </a:pPr>
            <a:r>
              <a:rPr lang="en-US" sz="1500" dirty="0"/>
              <a:t>This tells us how strong the edge is, and in which direction it points.</a:t>
            </a:r>
          </a:p>
        </p:txBody>
      </p:sp>
      <p:pic>
        <p:nvPicPr>
          <p:cNvPr id="6" name="Picture 5">
            <a:extLst>
              <a:ext uri="{FF2B5EF4-FFF2-40B4-BE49-F238E27FC236}">
                <a16:creationId xmlns:a16="http://schemas.microsoft.com/office/drawing/2014/main" id="{B9CB0237-C3C6-9396-54A9-1415C9DC6F78}"/>
              </a:ext>
            </a:extLst>
          </p:cNvPr>
          <p:cNvPicPr>
            <a:picLocks noChangeAspect="1"/>
          </p:cNvPicPr>
          <p:nvPr/>
        </p:nvPicPr>
        <p:blipFill>
          <a:blip r:embed="rId2"/>
          <a:stretch>
            <a:fillRect/>
          </a:stretch>
        </p:blipFill>
        <p:spPr>
          <a:xfrm>
            <a:off x="6366508" y="3060835"/>
            <a:ext cx="3943900" cy="1324160"/>
          </a:xfrm>
          <a:prstGeom prst="rect">
            <a:avLst/>
          </a:prstGeom>
        </p:spPr>
      </p:pic>
    </p:spTree>
    <p:extLst>
      <p:ext uri="{BB962C8B-B14F-4D97-AF65-F5344CB8AC3E}">
        <p14:creationId xmlns:p14="http://schemas.microsoft.com/office/powerpoint/2010/main" val="22834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8E5-12C5-88ED-EBD1-FAD8E4484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B506-619B-DFA9-4ACC-9AF78706BBF8}"/>
              </a:ext>
            </a:extLst>
          </p:cNvPr>
          <p:cNvSpPr>
            <a:spLocks noGrp="1"/>
          </p:cNvSpPr>
          <p:nvPr>
            <p:ph type="title"/>
          </p:nvPr>
        </p:nvSpPr>
        <p:spPr/>
        <p:txBody>
          <a:bodyPr/>
          <a:lstStyle/>
          <a:p>
            <a:r>
              <a:rPr lang="en-US" dirty="0"/>
              <a:t>Example (2D) - Gradient</a:t>
            </a:r>
          </a:p>
        </p:txBody>
      </p:sp>
      <p:sp>
        <p:nvSpPr>
          <p:cNvPr id="3" name="Slide Number Placeholder 2">
            <a:extLst>
              <a:ext uri="{FF2B5EF4-FFF2-40B4-BE49-F238E27FC236}">
                <a16:creationId xmlns:a16="http://schemas.microsoft.com/office/drawing/2014/main" id="{3D51154B-256B-B004-566B-8C1E46935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ext Placeholder 3">
            <a:extLst>
              <a:ext uri="{FF2B5EF4-FFF2-40B4-BE49-F238E27FC236}">
                <a16:creationId xmlns:a16="http://schemas.microsoft.com/office/drawing/2014/main" id="{ADF34CBE-2886-4F30-0DC4-C0487820A625}"/>
              </a:ext>
            </a:extLst>
          </p:cNvPr>
          <p:cNvSpPr>
            <a:spLocks noGrp="1"/>
          </p:cNvSpPr>
          <p:nvPr>
            <p:ph type="body" idx="1"/>
          </p:nvPr>
        </p:nvSpPr>
        <p:spPr/>
        <p:txBody>
          <a:bodyPr>
            <a:noAutofit/>
          </a:bodyPr>
          <a:lstStyle/>
          <a:p>
            <a:pPr marL="50800" indent="0">
              <a:buNone/>
            </a:pPr>
            <a:r>
              <a:rPr lang="en-US" sz="1500" dirty="0"/>
              <a:t>We want to compute the gradient at the center pixel (100).</a:t>
            </a:r>
          </a:p>
          <a:p>
            <a:pPr marL="50800" indent="0">
              <a:buNone/>
            </a:pPr>
            <a:endParaRPr lang="en-US" sz="1500" dirty="0"/>
          </a:p>
          <a:p>
            <a:pPr marL="50800" indent="0">
              <a:buNone/>
            </a:pPr>
            <a:r>
              <a:rPr lang="en-US" sz="1500" dirty="0"/>
              <a:t>Gx = Right - Left = 150 - 50 = 100</a:t>
            </a:r>
          </a:p>
          <a:p>
            <a:pPr marL="50800" indent="0">
              <a:buNone/>
            </a:pPr>
            <a:r>
              <a:rPr lang="en-US" sz="1500" dirty="0"/>
              <a:t>Gy = Bottom - Top = 150 - 50 = 100</a:t>
            </a:r>
          </a:p>
          <a:p>
            <a:pPr marL="50800" indent="0">
              <a:buNone/>
            </a:pPr>
            <a:endParaRPr lang="en-US" sz="1500" dirty="0"/>
          </a:p>
          <a:p>
            <a:pPr marL="50800" indent="0">
              <a:buNone/>
            </a:pPr>
            <a:r>
              <a:rPr lang="en-US" sz="1500" dirty="0"/>
              <a:t>Now:</a:t>
            </a:r>
          </a:p>
          <a:p>
            <a:pPr marL="50800" indent="0">
              <a:buNone/>
            </a:pPr>
            <a:r>
              <a:rPr lang="en-US" sz="1500" dirty="0"/>
              <a:t>Magnitude = √(100² + 100²) = √20000 ≈ 141</a:t>
            </a:r>
          </a:p>
          <a:p>
            <a:pPr marL="50800" indent="0">
              <a:buNone/>
            </a:pPr>
            <a:r>
              <a:rPr lang="en-US" sz="1500" dirty="0"/>
              <a:t>Direction = arctan(1) = 45°</a:t>
            </a:r>
          </a:p>
          <a:p>
            <a:pPr marL="50800" indent="0">
              <a:buNone/>
            </a:pPr>
            <a:endParaRPr lang="en-US" sz="1500" dirty="0"/>
          </a:p>
          <a:p>
            <a:pPr marL="50800" indent="0">
              <a:buNone/>
            </a:pPr>
            <a:r>
              <a:rPr lang="en-US" sz="1500" dirty="0"/>
              <a:t>This means there's a strong edge going diagonally from top-left to bottom-right.</a:t>
            </a:r>
          </a:p>
        </p:txBody>
      </p:sp>
      <p:pic>
        <p:nvPicPr>
          <p:cNvPr id="6" name="Picture 5">
            <a:extLst>
              <a:ext uri="{FF2B5EF4-FFF2-40B4-BE49-F238E27FC236}">
                <a16:creationId xmlns:a16="http://schemas.microsoft.com/office/drawing/2014/main" id="{F0406C9B-3CCB-8301-EA51-2569F4A3C55F}"/>
              </a:ext>
            </a:extLst>
          </p:cNvPr>
          <p:cNvPicPr>
            <a:picLocks noChangeAspect="1"/>
          </p:cNvPicPr>
          <p:nvPr/>
        </p:nvPicPr>
        <p:blipFill>
          <a:blip r:embed="rId2"/>
          <a:stretch>
            <a:fillRect/>
          </a:stretch>
        </p:blipFill>
        <p:spPr>
          <a:xfrm>
            <a:off x="7529415" y="1960775"/>
            <a:ext cx="1400370" cy="87642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51B8E27-4A27-0D1B-4E9C-A9871902DB75}"/>
                  </a:ext>
                </a:extLst>
              </p14:cNvPr>
              <p14:cNvContentPartPr/>
              <p14:nvPr/>
            </p14:nvContentPartPr>
            <p14:xfrm>
              <a:off x="6085436" y="4330047"/>
              <a:ext cx="4902120" cy="53280"/>
            </p14:xfrm>
          </p:contentPart>
        </mc:Choice>
        <mc:Fallback>
          <p:pic>
            <p:nvPicPr>
              <p:cNvPr id="5" name="Ink 4">
                <a:extLst>
                  <a:ext uri="{FF2B5EF4-FFF2-40B4-BE49-F238E27FC236}">
                    <a16:creationId xmlns:a16="http://schemas.microsoft.com/office/drawing/2014/main" id="{851B8E27-4A27-0D1B-4E9C-A9871902DB75}"/>
                  </a:ext>
                </a:extLst>
              </p:cNvPr>
              <p:cNvPicPr/>
              <p:nvPr/>
            </p:nvPicPr>
            <p:blipFill>
              <a:blip r:embed="rId4"/>
              <a:stretch>
                <a:fillRect/>
              </a:stretch>
            </p:blipFill>
            <p:spPr>
              <a:xfrm>
                <a:off x="6081116" y="4325727"/>
                <a:ext cx="49107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FCFDDB91-FD4B-3B4F-BEF3-006DE1AC5076}"/>
                  </a:ext>
                </a:extLst>
              </p14:cNvPr>
              <p14:cNvContentPartPr/>
              <p14:nvPr/>
            </p14:nvContentPartPr>
            <p14:xfrm>
              <a:off x="10765796" y="4214487"/>
              <a:ext cx="227880" cy="411840"/>
            </p14:xfrm>
          </p:contentPart>
        </mc:Choice>
        <mc:Fallback>
          <p:pic>
            <p:nvPicPr>
              <p:cNvPr id="11" name="Ink 10">
                <a:extLst>
                  <a:ext uri="{FF2B5EF4-FFF2-40B4-BE49-F238E27FC236}">
                    <a16:creationId xmlns:a16="http://schemas.microsoft.com/office/drawing/2014/main" id="{FCFDDB91-FD4B-3B4F-BEF3-006DE1AC5076}"/>
                  </a:ext>
                </a:extLst>
              </p:cNvPr>
              <p:cNvPicPr/>
              <p:nvPr/>
            </p:nvPicPr>
            <p:blipFill>
              <a:blip r:embed="rId6"/>
              <a:stretch>
                <a:fillRect/>
              </a:stretch>
            </p:blipFill>
            <p:spPr>
              <a:xfrm>
                <a:off x="10761476" y="4210167"/>
                <a:ext cx="2365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A21102C6-6C88-3ADC-F31A-1D55651D7021}"/>
                  </a:ext>
                </a:extLst>
              </p14:cNvPr>
              <p14:cNvContentPartPr/>
              <p14:nvPr/>
            </p14:nvContentPartPr>
            <p14:xfrm>
              <a:off x="6977876" y="3383607"/>
              <a:ext cx="537480" cy="968040"/>
            </p14:xfrm>
          </p:contentPart>
        </mc:Choice>
        <mc:Fallback>
          <p:pic>
            <p:nvPicPr>
              <p:cNvPr id="15" name="Ink 14">
                <a:extLst>
                  <a:ext uri="{FF2B5EF4-FFF2-40B4-BE49-F238E27FC236}">
                    <a16:creationId xmlns:a16="http://schemas.microsoft.com/office/drawing/2014/main" id="{A21102C6-6C88-3ADC-F31A-1D55651D7021}"/>
                  </a:ext>
                </a:extLst>
              </p:cNvPr>
              <p:cNvPicPr/>
              <p:nvPr/>
            </p:nvPicPr>
            <p:blipFill>
              <a:blip r:embed="rId8"/>
              <a:stretch>
                <a:fillRect/>
              </a:stretch>
            </p:blipFill>
            <p:spPr>
              <a:xfrm>
                <a:off x="6973556" y="3379287"/>
                <a:ext cx="546120" cy="976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897AAA9E-A495-3D87-4B3D-87DC371D7776}"/>
                  </a:ext>
                </a:extLst>
              </p14:cNvPr>
              <p14:cNvContentPartPr/>
              <p14:nvPr/>
            </p14:nvContentPartPr>
            <p14:xfrm>
              <a:off x="708476" y="4254447"/>
              <a:ext cx="2537640" cy="510120"/>
            </p14:xfrm>
          </p:contentPart>
        </mc:Choice>
        <mc:Fallback>
          <p:pic>
            <p:nvPicPr>
              <p:cNvPr id="16" name="Ink 15">
                <a:extLst>
                  <a:ext uri="{FF2B5EF4-FFF2-40B4-BE49-F238E27FC236}">
                    <a16:creationId xmlns:a16="http://schemas.microsoft.com/office/drawing/2014/main" id="{897AAA9E-A495-3D87-4B3D-87DC371D7776}"/>
                  </a:ext>
                </a:extLst>
              </p:cNvPr>
              <p:cNvPicPr/>
              <p:nvPr/>
            </p:nvPicPr>
            <p:blipFill>
              <a:blip r:embed="rId10"/>
              <a:stretch>
                <a:fillRect/>
              </a:stretch>
            </p:blipFill>
            <p:spPr>
              <a:xfrm>
                <a:off x="704156" y="4250127"/>
                <a:ext cx="2546280" cy="518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56CDB4FF-7833-ACFA-722C-90EF28BF71F0}"/>
                  </a:ext>
                </a:extLst>
              </p14:cNvPr>
              <p14:cNvContentPartPr/>
              <p14:nvPr/>
            </p14:nvContentPartPr>
            <p14:xfrm>
              <a:off x="3867476" y="814287"/>
              <a:ext cx="2323080" cy="3558240"/>
            </p14:xfrm>
          </p:contentPart>
        </mc:Choice>
        <mc:Fallback>
          <p:pic>
            <p:nvPicPr>
              <p:cNvPr id="17" name="Ink 16">
                <a:extLst>
                  <a:ext uri="{FF2B5EF4-FFF2-40B4-BE49-F238E27FC236}">
                    <a16:creationId xmlns:a16="http://schemas.microsoft.com/office/drawing/2014/main" id="{56CDB4FF-7833-ACFA-722C-90EF28BF71F0}"/>
                  </a:ext>
                </a:extLst>
              </p:cNvPr>
              <p:cNvPicPr/>
              <p:nvPr/>
            </p:nvPicPr>
            <p:blipFill>
              <a:blip r:embed="rId12"/>
              <a:stretch>
                <a:fillRect/>
              </a:stretch>
            </p:blipFill>
            <p:spPr>
              <a:xfrm>
                <a:off x="3863156" y="809967"/>
                <a:ext cx="2331720" cy="3566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D496E5AE-5428-721D-2261-90560F1F1EA9}"/>
                  </a:ext>
                </a:extLst>
              </p14:cNvPr>
              <p14:cNvContentPartPr/>
              <p14:nvPr/>
            </p14:nvContentPartPr>
            <p14:xfrm>
              <a:off x="5474516" y="3167607"/>
              <a:ext cx="716400" cy="259200"/>
            </p14:xfrm>
          </p:contentPart>
        </mc:Choice>
        <mc:Fallback>
          <p:pic>
            <p:nvPicPr>
              <p:cNvPr id="19" name="Ink 18">
                <a:extLst>
                  <a:ext uri="{FF2B5EF4-FFF2-40B4-BE49-F238E27FC236}">
                    <a16:creationId xmlns:a16="http://schemas.microsoft.com/office/drawing/2014/main" id="{D496E5AE-5428-721D-2261-90560F1F1EA9}"/>
                  </a:ext>
                </a:extLst>
              </p:cNvPr>
              <p:cNvPicPr/>
              <p:nvPr/>
            </p:nvPicPr>
            <p:blipFill>
              <a:blip r:embed="rId14"/>
              <a:stretch>
                <a:fillRect/>
              </a:stretch>
            </p:blipFill>
            <p:spPr>
              <a:xfrm>
                <a:off x="5470196" y="3163287"/>
                <a:ext cx="7250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8882E222-D71A-0F0E-C802-D388A084B779}"/>
                  </a:ext>
                </a:extLst>
              </p14:cNvPr>
              <p14:cNvContentPartPr/>
              <p14:nvPr/>
            </p14:nvContentPartPr>
            <p14:xfrm>
              <a:off x="3271316" y="4390887"/>
              <a:ext cx="605880" cy="406080"/>
            </p14:xfrm>
          </p:contentPart>
        </mc:Choice>
        <mc:Fallback>
          <p:pic>
            <p:nvPicPr>
              <p:cNvPr id="28" name="Ink 27">
                <a:extLst>
                  <a:ext uri="{FF2B5EF4-FFF2-40B4-BE49-F238E27FC236}">
                    <a16:creationId xmlns:a16="http://schemas.microsoft.com/office/drawing/2014/main" id="{8882E222-D71A-0F0E-C802-D388A084B779}"/>
                  </a:ext>
                </a:extLst>
              </p:cNvPr>
              <p:cNvPicPr/>
              <p:nvPr/>
            </p:nvPicPr>
            <p:blipFill>
              <a:blip r:embed="rId16"/>
              <a:stretch>
                <a:fillRect/>
              </a:stretch>
            </p:blipFill>
            <p:spPr>
              <a:xfrm>
                <a:off x="3266996" y="4386567"/>
                <a:ext cx="614520" cy="414720"/>
              </a:xfrm>
              <a:prstGeom prst="rect">
                <a:avLst/>
              </a:prstGeom>
            </p:spPr>
          </p:pic>
        </mc:Fallback>
      </mc:AlternateContent>
      <p:grpSp>
        <p:nvGrpSpPr>
          <p:cNvPr id="30" name="Group 29">
            <a:extLst>
              <a:ext uri="{FF2B5EF4-FFF2-40B4-BE49-F238E27FC236}">
                <a16:creationId xmlns:a16="http://schemas.microsoft.com/office/drawing/2014/main" id="{E2EFD5B5-70BE-5E52-E4A5-2AFA15733B22}"/>
              </a:ext>
            </a:extLst>
          </p:cNvPr>
          <p:cNvGrpSpPr/>
          <p:nvPr/>
        </p:nvGrpSpPr>
        <p:grpSpPr>
          <a:xfrm>
            <a:off x="4820756" y="707727"/>
            <a:ext cx="4225320" cy="5859720"/>
            <a:chOff x="4820756" y="707727"/>
            <a:chExt cx="4225320" cy="5859720"/>
          </a:xfrm>
        </p:grpSpPr>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B7E69458-F96A-67DC-6E9D-485EA1EB4C2E}"/>
                    </a:ext>
                  </a:extLst>
                </p14:cNvPr>
                <p14:cNvContentPartPr/>
                <p14:nvPr/>
              </p14:nvContentPartPr>
              <p14:xfrm>
                <a:off x="6152396" y="1284087"/>
                <a:ext cx="59400" cy="3119760"/>
              </p14:xfrm>
            </p:contentPart>
          </mc:Choice>
          <mc:Fallback>
            <p:pic>
              <p:nvPicPr>
                <p:cNvPr id="8" name="Ink 7">
                  <a:extLst>
                    <a:ext uri="{FF2B5EF4-FFF2-40B4-BE49-F238E27FC236}">
                      <a16:creationId xmlns:a16="http://schemas.microsoft.com/office/drawing/2014/main" id="{B7E69458-F96A-67DC-6E9D-485EA1EB4C2E}"/>
                    </a:ext>
                  </a:extLst>
                </p:cNvPr>
                <p:cNvPicPr/>
                <p:nvPr/>
              </p:nvPicPr>
              <p:blipFill>
                <a:blip r:embed="rId18"/>
                <a:stretch>
                  <a:fillRect/>
                </a:stretch>
              </p:blipFill>
              <p:spPr>
                <a:xfrm>
                  <a:off x="6148076" y="1279767"/>
                  <a:ext cx="68040" cy="3128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Ink 8">
                  <a:extLst>
                    <a:ext uri="{FF2B5EF4-FFF2-40B4-BE49-F238E27FC236}">
                      <a16:creationId xmlns:a16="http://schemas.microsoft.com/office/drawing/2014/main" id="{B1B8C393-D530-CC9A-84FD-CB421B9D06BC}"/>
                    </a:ext>
                  </a:extLst>
                </p14:cNvPr>
                <p14:cNvContentPartPr/>
                <p14:nvPr/>
              </p14:nvContentPartPr>
              <p14:xfrm>
                <a:off x="6069236" y="1260687"/>
                <a:ext cx="388080" cy="176040"/>
              </p14:xfrm>
            </p:contentPart>
          </mc:Choice>
          <mc:Fallback>
            <p:pic>
              <p:nvPicPr>
                <p:cNvPr id="9" name="Ink 8">
                  <a:extLst>
                    <a:ext uri="{FF2B5EF4-FFF2-40B4-BE49-F238E27FC236}">
                      <a16:creationId xmlns:a16="http://schemas.microsoft.com/office/drawing/2014/main" id="{B1B8C393-D530-CC9A-84FD-CB421B9D06BC}"/>
                    </a:ext>
                  </a:extLst>
                </p:cNvPr>
                <p:cNvPicPr/>
                <p:nvPr/>
              </p:nvPicPr>
              <p:blipFill>
                <a:blip r:embed="rId20"/>
                <a:stretch>
                  <a:fillRect/>
                </a:stretch>
              </p:blipFill>
              <p:spPr>
                <a:xfrm>
                  <a:off x="6064916" y="1256367"/>
                  <a:ext cx="396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9D994700-62A3-41C2-90CD-B68427CD8062}"/>
                    </a:ext>
                  </a:extLst>
                </p14:cNvPr>
                <p14:cNvContentPartPr/>
                <p14:nvPr/>
              </p14:nvContentPartPr>
              <p14:xfrm>
                <a:off x="6180116" y="4403487"/>
                <a:ext cx="360" cy="360"/>
              </p14:xfrm>
            </p:contentPart>
          </mc:Choice>
          <mc:Fallback>
            <p:pic>
              <p:nvPicPr>
                <p:cNvPr id="12" name="Ink 11">
                  <a:extLst>
                    <a:ext uri="{FF2B5EF4-FFF2-40B4-BE49-F238E27FC236}">
                      <a16:creationId xmlns:a16="http://schemas.microsoft.com/office/drawing/2014/main" id="{9D994700-62A3-41C2-90CD-B68427CD8062}"/>
                    </a:ext>
                  </a:extLst>
                </p:cNvPr>
                <p:cNvPicPr/>
                <p:nvPr/>
              </p:nvPicPr>
              <p:blipFill>
                <a:blip r:embed="rId22"/>
                <a:stretch>
                  <a:fillRect/>
                </a:stretch>
              </p:blipFill>
              <p:spPr>
                <a:xfrm>
                  <a:off x="6175796" y="439916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63A93744-AD0B-86E8-B3D6-EB2C47670FE4}"/>
                    </a:ext>
                  </a:extLst>
                </p14:cNvPr>
                <p14:cNvContentPartPr/>
                <p14:nvPr/>
              </p14:nvContentPartPr>
              <p14:xfrm>
                <a:off x="6180116" y="707727"/>
                <a:ext cx="2865960" cy="3696120"/>
              </p14:xfrm>
            </p:contentPart>
          </mc:Choice>
          <mc:Fallback>
            <p:pic>
              <p:nvPicPr>
                <p:cNvPr id="13" name="Ink 12">
                  <a:extLst>
                    <a:ext uri="{FF2B5EF4-FFF2-40B4-BE49-F238E27FC236}">
                      <a16:creationId xmlns:a16="http://schemas.microsoft.com/office/drawing/2014/main" id="{63A93744-AD0B-86E8-B3D6-EB2C47670FE4}"/>
                    </a:ext>
                  </a:extLst>
                </p:cNvPr>
                <p:cNvPicPr/>
                <p:nvPr/>
              </p:nvPicPr>
              <p:blipFill>
                <a:blip r:embed="rId24"/>
                <a:stretch>
                  <a:fillRect/>
                </a:stretch>
              </p:blipFill>
              <p:spPr>
                <a:xfrm>
                  <a:off x="6175796" y="703407"/>
                  <a:ext cx="2874600" cy="3704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EE16798B-6345-F7A1-C19F-5DF1F3C13972}"/>
                    </a:ext>
                  </a:extLst>
                </p14:cNvPr>
                <p14:cNvContentPartPr/>
                <p14:nvPr/>
              </p14:nvContentPartPr>
              <p14:xfrm>
                <a:off x="7662236" y="3521127"/>
                <a:ext cx="268200" cy="671760"/>
              </p14:xfrm>
            </p:contentPart>
          </mc:Choice>
          <mc:Fallback>
            <p:pic>
              <p:nvPicPr>
                <p:cNvPr id="20" name="Ink 19">
                  <a:extLst>
                    <a:ext uri="{FF2B5EF4-FFF2-40B4-BE49-F238E27FC236}">
                      <a16:creationId xmlns:a16="http://schemas.microsoft.com/office/drawing/2014/main" id="{EE16798B-6345-F7A1-C19F-5DF1F3C13972}"/>
                    </a:ext>
                  </a:extLst>
                </p:cNvPr>
                <p:cNvPicPr/>
                <p:nvPr/>
              </p:nvPicPr>
              <p:blipFill>
                <a:blip r:embed="rId26"/>
                <a:stretch>
                  <a:fillRect/>
                </a:stretch>
              </p:blipFill>
              <p:spPr>
                <a:xfrm>
                  <a:off x="7657916" y="3516807"/>
                  <a:ext cx="276840" cy="680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62278E41-8B49-981B-4708-980F1883CD7B}"/>
                    </a:ext>
                  </a:extLst>
                </p14:cNvPr>
                <p14:cNvContentPartPr/>
                <p14:nvPr/>
              </p14:nvContentPartPr>
              <p14:xfrm>
                <a:off x="8162996" y="3544527"/>
                <a:ext cx="450000" cy="377640"/>
              </p14:xfrm>
            </p:contentPart>
          </mc:Choice>
          <mc:Fallback>
            <p:pic>
              <p:nvPicPr>
                <p:cNvPr id="21" name="Ink 20">
                  <a:extLst>
                    <a:ext uri="{FF2B5EF4-FFF2-40B4-BE49-F238E27FC236}">
                      <a16:creationId xmlns:a16="http://schemas.microsoft.com/office/drawing/2014/main" id="{62278E41-8B49-981B-4708-980F1883CD7B}"/>
                    </a:ext>
                  </a:extLst>
                </p:cNvPr>
                <p:cNvPicPr/>
                <p:nvPr/>
              </p:nvPicPr>
              <p:blipFill>
                <a:blip r:embed="rId28"/>
                <a:stretch>
                  <a:fillRect/>
                </a:stretch>
              </p:blipFill>
              <p:spPr>
                <a:xfrm>
                  <a:off x="8158676" y="3540207"/>
                  <a:ext cx="45864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CB46195D-71AF-167D-FA31-DD438AFCB38C}"/>
                    </a:ext>
                  </a:extLst>
                </p14:cNvPr>
                <p14:cNvContentPartPr/>
                <p14:nvPr/>
              </p14:nvContentPartPr>
              <p14:xfrm>
                <a:off x="5349596" y="2519607"/>
                <a:ext cx="380160" cy="507600"/>
              </p14:xfrm>
            </p:contentPart>
          </mc:Choice>
          <mc:Fallback>
            <p:pic>
              <p:nvPicPr>
                <p:cNvPr id="23" name="Ink 22">
                  <a:extLst>
                    <a:ext uri="{FF2B5EF4-FFF2-40B4-BE49-F238E27FC236}">
                      <a16:creationId xmlns:a16="http://schemas.microsoft.com/office/drawing/2014/main" id="{CB46195D-71AF-167D-FA31-DD438AFCB38C}"/>
                    </a:ext>
                  </a:extLst>
                </p:cNvPr>
                <p:cNvPicPr/>
                <p:nvPr/>
              </p:nvPicPr>
              <p:blipFill>
                <a:blip r:embed="rId30"/>
                <a:stretch>
                  <a:fillRect/>
                </a:stretch>
              </p:blipFill>
              <p:spPr>
                <a:xfrm>
                  <a:off x="5345276" y="2515287"/>
                  <a:ext cx="38880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7267B6CC-470B-C095-6E8F-2622BBFE09DA}"/>
                    </a:ext>
                  </a:extLst>
                </p14:cNvPr>
                <p14:cNvContentPartPr/>
                <p14:nvPr/>
              </p14:nvContentPartPr>
              <p14:xfrm>
                <a:off x="5736596" y="2480727"/>
                <a:ext cx="267120" cy="485280"/>
              </p14:xfrm>
            </p:contentPart>
          </mc:Choice>
          <mc:Fallback>
            <p:pic>
              <p:nvPicPr>
                <p:cNvPr id="24" name="Ink 23">
                  <a:extLst>
                    <a:ext uri="{FF2B5EF4-FFF2-40B4-BE49-F238E27FC236}">
                      <a16:creationId xmlns:a16="http://schemas.microsoft.com/office/drawing/2014/main" id="{7267B6CC-470B-C095-6E8F-2622BBFE09DA}"/>
                    </a:ext>
                  </a:extLst>
                </p:cNvPr>
                <p:cNvPicPr/>
                <p:nvPr/>
              </p:nvPicPr>
              <p:blipFill>
                <a:blip r:embed="rId32"/>
                <a:stretch>
                  <a:fillRect/>
                </a:stretch>
              </p:blipFill>
              <p:spPr>
                <a:xfrm>
                  <a:off x="5732276" y="2476407"/>
                  <a:ext cx="2757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7913B5D4-42C9-F3A1-58DC-7A9106C5E0A3}"/>
                    </a:ext>
                  </a:extLst>
                </p14:cNvPr>
                <p14:cNvContentPartPr/>
                <p14:nvPr/>
              </p14:nvContentPartPr>
              <p14:xfrm>
                <a:off x="6025316" y="2016327"/>
                <a:ext cx="58320" cy="160200"/>
              </p14:xfrm>
            </p:contentPart>
          </mc:Choice>
          <mc:Fallback>
            <p:pic>
              <p:nvPicPr>
                <p:cNvPr id="26" name="Ink 25">
                  <a:extLst>
                    <a:ext uri="{FF2B5EF4-FFF2-40B4-BE49-F238E27FC236}">
                      <a16:creationId xmlns:a16="http://schemas.microsoft.com/office/drawing/2014/main" id="{7913B5D4-42C9-F3A1-58DC-7A9106C5E0A3}"/>
                    </a:ext>
                  </a:extLst>
                </p:cNvPr>
                <p:cNvPicPr/>
                <p:nvPr/>
              </p:nvPicPr>
              <p:blipFill>
                <a:blip r:embed="rId34"/>
                <a:stretch>
                  <a:fillRect/>
                </a:stretch>
              </p:blipFill>
              <p:spPr>
                <a:xfrm>
                  <a:off x="6020996" y="2012007"/>
                  <a:ext cx="669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Ink 28">
                  <a:extLst>
                    <a:ext uri="{FF2B5EF4-FFF2-40B4-BE49-F238E27FC236}">
                      <a16:creationId xmlns:a16="http://schemas.microsoft.com/office/drawing/2014/main" id="{6AE9EF1B-8322-A1C3-1BD6-020814DE4059}"/>
                    </a:ext>
                  </a:extLst>
                </p14:cNvPr>
                <p14:cNvContentPartPr/>
                <p14:nvPr/>
              </p14:nvContentPartPr>
              <p14:xfrm>
                <a:off x="4820756" y="4637847"/>
                <a:ext cx="4169520" cy="1929600"/>
              </p14:xfrm>
            </p:contentPart>
          </mc:Choice>
          <mc:Fallback>
            <p:pic>
              <p:nvPicPr>
                <p:cNvPr id="29" name="Ink 28">
                  <a:extLst>
                    <a:ext uri="{FF2B5EF4-FFF2-40B4-BE49-F238E27FC236}">
                      <a16:creationId xmlns:a16="http://schemas.microsoft.com/office/drawing/2014/main" id="{6AE9EF1B-8322-A1C3-1BD6-020814DE4059}"/>
                    </a:ext>
                  </a:extLst>
                </p:cNvPr>
                <p:cNvPicPr/>
                <p:nvPr/>
              </p:nvPicPr>
              <p:blipFill>
                <a:blip r:embed="rId36"/>
                <a:stretch>
                  <a:fillRect/>
                </a:stretch>
              </p:blipFill>
              <p:spPr>
                <a:xfrm>
                  <a:off x="4816436" y="4633527"/>
                  <a:ext cx="4178160" cy="1938240"/>
                </a:xfrm>
                <a:prstGeom prst="rect">
                  <a:avLst/>
                </a:prstGeom>
              </p:spPr>
            </p:pic>
          </mc:Fallback>
        </mc:AlternateContent>
      </p:grpSp>
    </p:spTree>
    <p:extLst>
      <p:ext uri="{BB962C8B-B14F-4D97-AF65-F5344CB8AC3E}">
        <p14:creationId xmlns:p14="http://schemas.microsoft.com/office/powerpoint/2010/main" val="416996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2446BA-B056-E1CF-1E7C-88877408D3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mc:AlternateContent xmlns:mc="http://schemas.openxmlformats.org/markup-compatibility/2006">
        <mc:Choice xmlns:p14="http://schemas.microsoft.com/office/powerpoint/2010/main" Requires="p14">
          <p:contentPart p14:bwMode="auto" r:id="rId2">
            <p14:nvContentPartPr>
              <p14:cNvPr id="64" name="Ink 63">
                <a:extLst>
                  <a:ext uri="{FF2B5EF4-FFF2-40B4-BE49-F238E27FC236}">
                    <a16:creationId xmlns:a16="http://schemas.microsoft.com/office/drawing/2014/main" id="{77B2B466-6387-F32B-748B-7A9A2CDC0A33}"/>
                  </a:ext>
                </a:extLst>
              </p14:cNvPr>
              <p14:cNvContentPartPr/>
              <p14:nvPr/>
            </p14:nvContentPartPr>
            <p14:xfrm>
              <a:off x="6410805" y="6496259"/>
              <a:ext cx="489600" cy="308520"/>
            </p14:xfrm>
          </p:contentPart>
        </mc:Choice>
        <mc:Fallback>
          <p:pic>
            <p:nvPicPr>
              <p:cNvPr id="64" name="Ink 63">
                <a:extLst>
                  <a:ext uri="{FF2B5EF4-FFF2-40B4-BE49-F238E27FC236}">
                    <a16:creationId xmlns:a16="http://schemas.microsoft.com/office/drawing/2014/main" id="{77B2B466-6387-F32B-748B-7A9A2CDC0A33}"/>
                  </a:ext>
                </a:extLst>
              </p:cNvPr>
              <p:cNvPicPr/>
              <p:nvPr/>
            </p:nvPicPr>
            <p:blipFill>
              <a:blip r:embed="rId3"/>
              <a:stretch>
                <a:fillRect/>
              </a:stretch>
            </p:blipFill>
            <p:spPr>
              <a:xfrm>
                <a:off x="6406485" y="6491939"/>
                <a:ext cx="498240" cy="317160"/>
              </a:xfrm>
              <a:prstGeom prst="rect">
                <a:avLst/>
              </a:prstGeom>
            </p:spPr>
          </p:pic>
        </mc:Fallback>
      </mc:AlternateContent>
      <p:grpSp>
        <p:nvGrpSpPr>
          <p:cNvPr id="87" name="Group 86">
            <a:extLst>
              <a:ext uri="{FF2B5EF4-FFF2-40B4-BE49-F238E27FC236}">
                <a16:creationId xmlns:a16="http://schemas.microsoft.com/office/drawing/2014/main" id="{16C96CAB-7424-E870-6536-73E39D608611}"/>
              </a:ext>
            </a:extLst>
          </p:cNvPr>
          <p:cNvGrpSpPr/>
          <p:nvPr/>
        </p:nvGrpSpPr>
        <p:grpSpPr>
          <a:xfrm>
            <a:off x="807765" y="722579"/>
            <a:ext cx="11343960" cy="6162388"/>
            <a:chOff x="807765" y="722579"/>
            <a:chExt cx="11343960" cy="6162388"/>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0516265-597C-E798-A1B4-E62ED631A791}"/>
                    </a:ext>
                  </a:extLst>
                </p14:cNvPr>
                <p14:cNvContentPartPr/>
                <p14:nvPr/>
              </p14:nvContentPartPr>
              <p14:xfrm>
                <a:off x="1266116" y="2417367"/>
                <a:ext cx="281160" cy="603720"/>
              </p14:xfrm>
            </p:contentPart>
          </mc:Choice>
          <mc:Fallback>
            <p:pic>
              <p:nvPicPr>
                <p:cNvPr id="5" name="Ink 4">
                  <a:extLst>
                    <a:ext uri="{FF2B5EF4-FFF2-40B4-BE49-F238E27FC236}">
                      <a16:creationId xmlns:a16="http://schemas.microsoft.com/office/drawing/2014/main" id="{C0516265-597C-E798-A1B4-E62ED631A791}"/>
                    </a:ext>
                  </a:extLst>
                </p:cNvPr>
                <p:cNvPicPr/>
                <p:nvPr/>
              </p:nvPicPr>
              <p:blipFill>
                <a:blip r:embed="rId5"/>
                <a:stretch>
                  <a:fillRect/>
                </a:stretch>
              </p:blipFill>
              <p:spPr>
                <a:xfrm>
                  <a:off x="1261796" y="2413047"/>
                  <a:ext cx="28980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FCA08DB-3203-2164-C05A-0D20F438586D}"/>
                    </a:ext>
                  </a:extLst>
                </p14:cNvPr>
                <p14:cNvContentPartPr/>
                <p14:nvPr/>
              </p14:nvContentPartPr>
              <p14:xfrm>
                <a:off x="1681196" y="2942247"/>
                <a:ext cx="199440" cy="245880"/>
              </p14:xfrm>
            </p:contentPart>
          </mc:Choice>
          <mc:Fallback>
            <p:pic>
              <p:nvPicPr>
                <p:cNvPr id="6" name="Ink 5">
                  <a:extLst>
                    <a:ext uri="{FF2B5EF4-FFF2-40B4-BE49-F238E27FC236}">
                      <a16:creationId xmlns:a16="http://schemas.microsoft.com/office/drawing/2014/main" id="{CFCA08DB-3203-2164-C05A-0D20F438586D}"/>
                    </a:ext>
                  </a:extLst>
                </p:cNvPr>
                <p:cNvPicPr/>
                <p:nvPr/>
              </p:nvPicPr>
              <p:blipFill>
                <a:blip r:embed="rId7"/>
                <a:stretch>
                  <a:fillRect/>
                </a:stretch>
              </p:blipFill>
              <p:spPr>
                <a:xfrm>
                  <a:off x="1676876" y="2937927"/>
                  <a:ext cx="2080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F76C3F2E-EEFC-C15C-CF39-1534087EF6E9}"/>
                    </a:ext>
                  </a:extLst>
                </p14:cNvPr>
                <p14:cNvContentPartPr/>
                <p14:nvPr/>
              </p14:nvContentPartPr>
              <p14:xfrm>
                <a:off x="1741676" y="2963847"/>
                <a:ext cx="139680" cy="389520"/>
              </p14:xfrm>
            </p:contentPart>
          </mc:Choice>
          <mc:Fallback>
            <p:pic>
              <p:nvPicPr>
                <p:cNvPr id="7" name="Ink 6">
                  <a:extLst>
                    <a:ext uri="{FF2B5EF4-FFF2-40B4-BE49-F238E27FC236}">
                      <a16:creationId xmlns:a16="http://schemas.microsoft.com/office/drawing/2014/main" id="{F76C3F2E-EEFC-C15C-CF39-1534087EF6E9}"/>
                    </a:ext>
                  </a:extLst>
                </p:cNvPr>
                <p:cNvPicPr/>
                <p:nvPr/>
              </p:nvPicPr>
              <p:blipFill>
                <a:blip r:embed="rId9"/>
                <a:stretch>
                  <a:fillRect/>
                </a:stretch>
              </p:blipFill>
              <p:spPr>
                <a:xfrm>
                  <a:off x="1737356" y="2959527"/>
                  <a:ext cx="14832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5E33141E-3155-C454-501D-8CFE7351D3C3}"/>
                    </a:ext>
                  </a:extLst>
                </p14:cNvPr>
                <p14:cNvContentPartPr/>
                <p14:nvPr/>
              </p14:nvContentPartPr>
              <p14:xfrm>
                <a:off x="3440876" y="2280567"/>
                <a:ext cx="311760" cy="780120"/>
              </p14:xfrm>
            </p:contentPart>
          </mc:Choice>
          <mc:Fallback>
            <p:pic>
              <p:nvPicPr>
                <p:cNvPr id="9" name="Ink 8">
                  <a:extLst>
                    <a:ext uri="{FF2B5EF4-FFF2-40B4-BE49-F238E27FC236}">
                      <a16:creationId xmlns:a16="http://schemas.microsoft.com/office/drawing/2014/main" id="{5E33141E-3155-C454-501D-8CFE7351D3C3}"/>
                    </a:ext>
                  </a:extLst>
                </p:cNvPr>
                <p:cNvPicPr/>
                <p:nvPr/>
              </p:nvPicPr>
              <p:blipFill>
                <a:blip r:embed="rId11"/>
                <a:stretch>
                  <a:fillRect/>
                </a:stretch>
              </p:blipFill>
              <p:spPr>
                <a:xfrm>
                  <a:off x="3436556" y="2276247"/>
                  <a:ext cx="320400" cy="788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BA2D58FD-56AA-B084-3804-F312544FB95D}"/>
                    </a:ext>
                  </a:extLst>
                </p14:cNvPr>
                <p14:cNvContentPartPr/>
                <p14:nvPr/>
              </p14:nvContentPartPr>
              <p14:xfrm>
                <a:off x="3951716" y="2963847"/>
                <a:ext cx="405720" cy="831240"/>
              </p14:xfrm>
            </p:contentPart>
          </mc:Choice>
          <mc:Fallback>
            <p:pic>
              <p:nvPicPr>
                <p:cNvPr id="10" name="Ink 9">
                  <a:extLst>
                    <a:ext uri="{FF2B5EF4-FFF2-40B4-BE49-F238E27FC236}">
                      <a16:creationId xmlns:a16="http://schemas.microsoft.com/office/drawing/2014/main" id="{BA2D58FD-56AA-B084-3804-F312544FB95D}"/>
                    </a:ext>
                  </a:extLst>
                </p:cNvPr>
                <p:cNvPicPr/>
                <p:nvPr/>
              </p:nvPicPr>
              <p:blipFill>
                <a:blip r:embed="rId13"/>
                <a:stretch>
                  <a:fillRect/>
                </a:stretch>
              </p:blipFill>
              <p:spPr>
                <a:xfrm>
                  <a:off x="3947396" y="2959527"/>
                  <a:ext cx="41436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DF6B8CA8-D40A-C607-B3A2-C7FC55DAE6C4}"/>
                    </a:ext>
                  </a:extLst>
                </p14:cNvPr>
                <p14:cNvContentPartPr/>
                <p14:nvPr/>
              </p14:nvContentPartPr>
              <p14:xfrm>
                <a:off x="2543396" y="2459127"/>
                <a:ext cx="84960" cy="3923280"/>
              </p14:xfrm>
            </p:contentPart>
          </mc:Choice>
          <mc:Fallback>
            <p:pic>
              <p:nvPicPr>
                <p:cNvPr id="12" name="Ink 11">
                  <a:extLst>
                    <a:ext uri="{FF2B5EF4-FFF2-40B4-BE49-F238E27FC236}">
                      <a16:creationId xmlns:a16="http://schemas.microsoft.com/office/drawing/2014/main" id="{DF6B8CA8-D40A-C607-B3A2-C7FC55DAE6C4}"/>
                    </a:ext>
                  </a:extLst>
                </p:cNvPr>
                <p:cNvPicPr/>
                <p:nvPr/>
              </p:nvPicPr>
              <p:blipFill>
                <a:blip r:embed="rId15"/>
                <a:stretch>
                  <a:fillRect/>
                </a:stretch>
              </p:blipFill>
              <p:spPr>
                <a:xfrm>
                  <a:off x="2539076" y="2454807"/>
                  <a:ext cx="93600" cy="3931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1A044FB6-EF44-BE65-FA1D-F463DE44CF60}"/>
                    </a:ext>
                  </a:extLst>
                </p14:cNvPr>
                <p14:cNvContentPartPr/>
                <p14:nvPr/>
              </p14:nvContentPartPr>
              <p14:xfrm>
                <a:off x="1302836" y="3435087"/>
                <a:ext cx="9706680" cy="479520"/>
              </p14:xfrm>
            </p:contentPart>
          </mc:Choice>
          <mc:Fallback>
            <p:pic>
              <p:nvPicPr>
                <p:cNvPr id="13" name="Ink 12">
                  <a:extLst>
                    <a:ext uri="{FF2B5EF4-FFF2-40B4-BE49-F238E27FC236}">
                      <a16:creationId xmlns:a16="http://schemas.microsoft.com/office/drawing/2014/main" id="{1A044FB6-EF44-BE65-FA1D-F463DE44CF60}"/>
                    </a:ext>
                  </a:extLst>
                </p:cNvPr>
                <p:cNvPicPr/>
                <p:nvPr/>
              </p:nvPicPr>
              <p:blipFill>
                <a:blip r:embed="rId17"/>
                <a:stretch>
                  <a:fillRect/>
                </a:stretch>
              </p:blipFill>
              <p:spPr>
                <a:xfrm>
                  <a:off x="1298516" y="3430767"/>
                  <a:ext cx="971532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3DD19848-6326-5F35-3106-806C9CE444A1}"/>
                    </a:ext>
                  </a:extLst>
                </p14:cNvPr>
                <p14:cNvContentPartPr/>
                <p14:nvPr/>
              </p14:nvContentPartPr>
              <p14:xfrm>
                <a:off x="5086796" y="2238807"/>
                <a:ext cx="504720" cy="4646160"/>
              </p14:xfrm>
            </p:contentPart>
          </mc:Choice>
          <mc:Fallback>
            <p:pic>
              <p:nvPicPr>
                <p:cNvPr id="15" name="Ink 14">
                  <a:extLst>
                    <a:ext uri="{FF2B5EF4-FFF2-40B4-BE49-F238E27FC236}">
                      <a16:creationId xmlns:a16="http://schemas.microsoft.com/office/drawing/2014/main" id="{3DD19848-6326-5F35-3106-806C9CE444A1}"/>
                    </a:ext>
                  </a:extLst>
                </p:cNvPr>
                <p:cNvPicPr/>
                <p:nvPr/>
              </p:nvPicPr>
              <p:blipFill>
                <a:blip r:embed="rId19"/>
                <a:stretch>
                  <a:fillRect/>
                </a:stretch>
              </p:blipFill>
              <p:spPr>
                <a:xfrm>
                  <a:off x="5082476" y="2234487"/>
                  <a:ext cx="513360" cy="4654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79E95479-82B6-AA33-80E7-741E69AF78A0}"/>
                    </a:ext>
                  </a:extLst>
                </p14:cNvPr>
                <p14:cNvContentPartPr/>
                <p14:nvPr/>
              </p14:nvContentPartPr>
              <p14:xfrm>
                <a:off x="5664236" y="2350767"/>
                <a:ext cx="247320" cy="731880"/>
              </p14:xfrm>
            </p:contentPart>
          </mc:Choice>
          <mc:Fallback>
            <p:pic>
              <p:nvPicPr>
                <p:cNvPr id="17" name="Ink 16">
                  <a:extLst>
                    <a:ext uri="{FF2B5EF4-FFF2-40B4-BE49-F238E27FC236}">
                      <a16:creationId xmlns:a16="http://schemas.microsoft.com/office/drawing/2014/main" id="{79E95479-82B6-AA33-80E7-741E69AF78A0}"/>
                    </a:ext>
                  </a:extLst>
                </p:cNvPr>
                <p:cNvPicPr/>
                <p:nvPr/>
              </p:nvPicPr>
              <p:blipFill>
                <a:blip r:embed="rId21"/>
                <a:stretch>
                  <a:fillRect/>
                </a:stretch>
              </p:blipFill>
              <p:spPr>
                <a:xfrm>
                  <a:off x="5659916" y="2346447"/>
                  <a:ext cx="255960" cy="740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506E39A9-E4E3-E7AF-04BB-29B2F2B3534E}"/>
                    </a:ext>
                  </a:extLst>
                </p14:cNvPr>
                <p14:cNvContentPartPr/>
                <p14:nvPr/>
              </p14:nvContentPartPr>
              <p14:xfrm>
                <a:off x="6189476" y="2595567"/>
                <a:ext cx="11880" cy="477360"/>
              </p14:xfrm>
            </p:contentPart>
          </mc:Choice>
          <mc:Fallback>
            <p:pic>
              <p:nvPicPr>
                <p:cNvPr id="19" name="Ink 18">
                  <a:extLst>
                    <a:ext uri="{FF2B5EF4-FFF2-40B4-BE49-F238E27FC236}">
                      <a16:creationId xmlns:a16="http://schemas.microsoft.com/office/drawing/2014/main" id="{506E39A9-E4E3-E7AF-04BB-29B2F2B3534E}"/>
                    </a:ext>
                  </a:extLst>
                </p:cNvPr>
                <p:cNvPicPr/>
                <p:nvPr/>
              </p:nvPicPr>
              <p:blipFill>
                <a:blip r:embed="rId23"/>
                <a:stretch>
                  <a:fillRect/>
                </a:stretch>
              </p:blipFill>
              <p:spPr>
                <a:xfrm>
                  <a:off x="6185156" y="2591247"/>
                  <a:ext cx="2052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C6FE0C0B-C260-1BDE-2AD8-F62C2C6F9469}"/>
                    </a:ext>
                  </a:extLst>
                </p14:cNvPr>
                <p14:cNvContentPartPr/>
                <p14:nvPr/>
              </p14:nvContentPartPr>
              <p14:xfrm>
                <a:off x="6253556" y="2431767"/>
                <a:ext cx="360" cy="16920"/>
              </p14:xfrm>
            </p:contentPart>
          </mc:Choice>
          <mc:Fallback>
            <p:pic>
              <p:nvPicPr>
                <p:cNvPr id="20" name="Ink 19">
                  <a:extLst>
                    <a:ext uri="{FF2B5EF4-FFF2-40B4-BE49-F238E27FC236}">
                      <a16:creationId xmlns:a16="http://schemas.microsoft.com/office/drawing/2014/main" id="{C6FE0C0B-C260-1BDE-2AD8-F62C2C6F9469}"/>
                    </a:ext>
                  </a:extLst>
                </p:cNvPr>
                <p:cNvPicPr/>
                <p:nvPr/>
              </p:nvPicPr>
              <p:blipFill>
                <a:blip r:embed="rId25"/>
                <a:stretch>
                  <a:fillRect/>
                </a:stretch>
              </p:blipFill>
              <p:spPr>
                <a:xfrm>
                  <a:off x="6249236" y="2427447"/>
                  <a:ext cx="90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AE3663A4-8DDC-ECEA-B70C-1BC250629492}"/>
                    </a:ext>
                  </a:extLst>
                </p14:cNvPr>
                <p14:cNvContentPartPr/>
                <p14:nvPr/>
              </p14:nvContentPartPr>
              <p14:xfrm>
                <a:off x="6547676" y="2795727"/>
                <a:ext cx="360" cy="360"/>
              </p14:xfrm>
            </p:contentPart>
          </mc:Choice>
          <mc:Fallback>
            <p:pic>
              <p:nvPicPr>
                <p:cNvPr id="18" name="Ink 17">
                  <a:extLst>
                    <a:ext uri="{FF2B5EF4-FFF2-40B4-BE49-F238E27FC236}">
                      <a16:creationId xmlns:a16="http://schemas.microsoft.com/office/drawing/2014/main" id="{AE3663A4-8DDC-ECEA-B70C-1BC250629492}"/>
                    </a:ext>
                  </a:extLst>
                </p:cNvPr>
                <p:cNvPicPr/>
                <p:nvPr/>
              </p:nvPicPr>
              <p:blipFill>
                <a:blip r:embed="rId27"/>
                <a:stretch>
                  <a:fillRect/>
                </a:stretch>
              </p:blipFill>
              <p:spPr>
                <a:xfrm>
                  <a:off x="6543356" y="2791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6BC09A3D-B84D-AE89-781F-079E45F720E0}"/>
                    </a:ext>
                  </a:extLst>
                </p14:cNvPr>
                <p14:cNvContentPartPr/>
                <p14:nvPr/>
              </p14:nvContentPartPr>
              <p14:xfrm>
                <a:off x="6537236" y="2608887"/>
                <a:ext cx="430560" cy="534960"/>
              </p14:xfrm>
            </p:contentPart>
          </mc:Choice>
          <mc:Fallback>
            <p:pic>
              <p:nvPicPr>
                <p:cNvPr id="21" name="Ink 20">
                  <a:extLst>
                    <a:ext uri="{FF2B5EF4-FFF2-40B4-BE49-F238E27FC236}">
                      <a16:creationId xmlns:a16="http://schemas.microsoft.com/office/drawing/2014/main" id="{6BC09A3D-B84D-AE89-781F-079E45F720E0}"/>
                    </a:ext>
                  </a:extLst>
                </p:cNvPr>
                <p:cNvPicPr/>
                <p:nvPr/>
              </p:nvPicPr>
              <p:blipFill>
                <a:blip r:embed="rId29"/>
                <a:stretch>
                  <a:fillRect/>
                </a:stretch>
              </p:blipFill>
              <p:spPr>
                <a:xfrm>
                  <a:off x="6532916" y="2604567"/>
                  <a:ext cx="43920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329F38BC-A1A2-B48E-475A-7794C38A4C6F}"/>
                    </a:ext>
                  </a:extLst>
                </p14:cNvPr>
                <p14:cNvContentPartPr/>
                <p14:nvPr/>
              </p14:nvContentPartPr>
              <p14:xfrm>
                <a:off x="7620836" y="2301807"/>
                <a:ext cx="178920" cy="4242600"/>
              </p14:xfrm>
            </p:contentPart>
          </mc:Choice>
          <mc:Fallback>
            <p:pic>
              <p:nvPicPr>
                <p:cNvPr id="22" name="Ink 21">
                  <a:extLst>
                    <a:ext uri="{FF2B5EF4-FFF2-40B4-BE49-F238E27FC236}">
                      <a16:creationId xmlns:a16="http://schemas.microsoft.com/office/drawing/2014/main" id="{329F38BC-A1A2-B48E-475A-7794C38A4C6F}"/>
                    </a:ext>
                  </a:extLst>
                </p:cNvPr>
                <p:cNvPicPr/>
                <p:nvPr/>
              </p:nvPicPr>
              <p:blipFill>
                <a:blip r:embed="rId31"/>
                <a:stretch>
                  <a:fillRect/>
                </a:stretch>
              </p:blipFill>
              <p:spPr>
                <a:xfrm>
                  <a:off x="7616516" y="2297487"/>
                  <a:ext cx="187560" cy="4251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2E76FE21-4744-259F-A936-691AAB8054F9}"/>
                    </a:ext>
                  </a:extLst>
                </p14:cNvPr>
                <p14:cNvContentPartPr/>
                <p14:nvPr/>
              </p14:nvContentPartPr>
              <p14:xfrm>
                <a:off x="8289356" y="2427447"/>
                <a:ext cx="568440" cy="632880"/>
              </p14:xfrm>
            </p:contentPart>
          </mc:Choice>
          <mc:Fallback>
            <p:pic>
              <p:nvPicPr>
                <p:cNvPr id="26" name="Ink 25">
                  <a:extLst>
                    <a:ext uri="{FF2B5EF4-FFF2-40B4-BE49-F238E27FC236}">
                      <a16:creationId xmlns:a16="http://schemas.microsoft.com/office/drawing/2014/main" id="{2E76FE21-4744-259F-A936-691AAB8054F9}"/>
                    </a:ext>
                  </a:extLst>
                </p:cNvPr>
                <p:cNvPicPr/>
                <p:nvPr/>
              </p:nvPicPr>
              <p:blipFill>
                <a:blip r:embed="rId33"/>
                <a:stretch>
                  <a:fillRect/>
                </a:stretch>
              </p:blipFill>
              <p:spPr>
                <a:xfrm>
                  <a:off x="8285036" y="2423127"/>
                  <a:ext cx="577080" cy="641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B866D53E-F631-68F1-6FDB-A08BC4FBE12B}"/>
                    </a:ext>
                  </a:extLst>
                </p14:cNvPr>
                <p14:cNvContentPartPr/>
                <p14:nvPr/>
              </p14:nvContentPartPr>
              <p14:xfrm>
                <a:off x="1660316" y="4067607"/>
                <a:ext cx="32400" cy="471600"/>
              </p14:xfrm>
            </p:contentPart>
          </mc:Choice>
          <mc:Fallback>
            <p:pic>
              <p:nvPicPr>
                <p:cNvPr id="27" name="Ink 26">
                  <a:extLst>
                    <a:ext uri="{FF2B5EF4-FFF2-40B4-BE49-F238E27FC236}">
                      <a16:creationId xmlns:a16="http://schemas.microsoft.com/office/drawing/2014/main" id="{B866D53E-F631-68F1-6FDB-A08BC4FBE12B}"/>
                    </a:ext>
                  </a:extLst>
                </p:cNvPr>
                <p:cNvPicPr/>
                <p:nvPr/>
              </p:nvPicPr>
              <p:blipFill>
                <a:blip r:embed="rId35"/>
                <a:stretch>
                  <a:fillRect/>
                </a:stretch>
              </p:blipFill>
              <p:spPr>
                <a:xfrm>
                  <a:off x="1655996" y="4063287"/>
                  <a:ext cx="4104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834171ED-450A-834E-6123-E78B1BD0AAC3}"/>
                    </a:ext>
                  </a:extLst>
                </p14:cNvPr>
                <p14:cNvContentPartPr/>
                <p14:nvPr/>
              </p14:nvContentPartPr>
              <p14:xfrm>
                <a:off x="3783236" y="4214487"/>
                <a:ext cx="11880" cy="486720"/>
              </p14:xfrm>
            </p:contentPart>
          </mc:Choice>
          <mc:Fallback>
            <p:pic>
              <p:nvPicPr>
                <p:cNvPr id="28" name="Ink 27">
                  <a:extLst>
                    <a:ext uri="{FF2B5EF4-FFF2-40B4-BE49-F238E27FC236}">
                      <a16:creationId xmlns:a16="http://schemas.microsoft.com/office/drawing/2014/main" id="{834171ED-450A-834E-6123-E78B1BD0AAC3}"/>
                    </a:ext>
                  </a:extLst>
                </p:cNvPr>
                <p:cNvPicPr/>
                <p:nvPr/>
              </p:nvPicPr>
              <p:blipFill>
                <a:blip r:embed="rId37"/>
                <a:stretch>
                  <a:fillRect/>
                </a:stretch>
              </p:blipFill>
              <p:spPr>
                <a:xfrm>
                  <a:off x="3778916" y="4210167"/>
                  <a:ext cx="2052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0AF46306-A375-53D5-8A4D-B38782BFA529}"/>
                    </a:ext>
                  </a:extLst>
                </p14:cNvPr>
                <p14:cNvContentPartPr/>
                <p14:nvPr/>
              </p14:nvContentPartPr>
              <p14:xfrm>
                <a:off x="9606596" y="4740087"/>
                <a:ext cx="4320" cy="360"/>
              </p14:xfrm>
            </p:contentPart>
          </mc:Choice>
          <mc:Fallback>
            <p:pic>
              <p:nvPicPr>
                <p:cNvPr id="29" name="Ink 28">
                  <a:extLst>
                    <a:ext uri="{FF2B5EF4-FFF2-40B4-BE49-F238E27FC236}">
                      <a16:creationId xmlns:a16="http://schemas.microsoft.com/office/drawing/2014/main" id="{0AF46306-A375-53D5-8A4D-B38782BFA529}"/>
                    </a:ext>
                  </a:extLst>
                </p:cNvPr>
                <p:cNvPicPr/>
                <p:nvPr/>
              </p:nvPicPr>
              <p:blipFill>
                <a:blip r:embed="rId39"/>
                <a:stretch>
                  <a:fillRect/>
                </a:stretch>
              </p:blipFill>
              <p:spPr>
                <a:xfrm>
                  <a:off x="9602276" y="4735767"/>
                  <a:ext cx="129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C23E2AC7-96C0-4474-A28F-DDE4A47FBAAF}"/>
                    </a:ext>
                  </a:extLst>
                </p14:cNvPr>
                <p14:cNvContentPartPr/>
                <p14:nvPr/>
              </p14:nvContentPartPr>
              <p14:xfrm>
                <a:off x="8817476" y="3887607"/>
                <a:ext cx="336960" cy="442440"/>
              </p14:xfrm>
            </p:contentPart>
          </mc:Choice>
          <mc:Fallback>
            <p:pic>
              <p:nvPicPr>
                <p:cNvPr id="30" name="Ink 29">
                  <a:extLst>
                    <a:ext uri="{FF2B5EF4-FFF2-40B4-BE49-F238E27FC236}">
                      <a16:creationId xmlns:a16="http://schemas.microsoft.com/office/drawing/2014/main" id="{C23E2AC7-96C0-4474-A28F-DDE4A47FBAAF}"/>
                    </a:ext>
                  </a:extLst>
                </p:cNvPr>
                <p:cNvPicPr/>
                <p:nvPr/>
              </p:nvPicPr>
              <p:blipFill>
                <a:blip r:embed="rId41"/>
                <a:stretch>
                  <a:fillRect/>
                </a:stretch>
              </p:blipFill>
              <p:spPr>
                <a:xfrm>
                  <a:off x="8813156" y="3883287"/>
                  <a:ext cx="3456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799A4BC2-8C3A-97B0-FAF2-43324EC9EE10}"/>
                    </a:ext>
                  </a:extLst>
                </p14:cNvPr>
                <p14:cNvContentPartPr/>
                <p14:nvPr/>
              </p14:nvContentPartPr>
              <p14:xfrm>
                <a:off x="9420405" y="3848099"/>
                <a:ext cx="502920" cy="33120"/>
              </p14:xfrm>
            </p:contentPart>
          </mc:Choice>
          <mc:Fallback>
            <p:pic>
              <p:nvPicPr>
                <p:cNvPr id="31" name="Ink 30">
                  <a:extLst>
                    <a:ext uri="{FF2B5EF4-FFF2-40B4-BE49-F238E27FC236}">
                      <a16:creationId xmlns:a16="http://schemas.microsoft.com/office/drawing/2014/main" id="{799A4BC2-8C3A-97B0-FAF2-43324EC9EE10}"/>
                    </a:ext>
                  </a:extLst>
                </p:cNvPr>
                <p:cNvPicPr/>
                <p:nvPr/>
              </p:nvPicPr>
              <p:blipFill>
                <a:blip r:embed="rId43"/>
                <a:stretch>
                  <a:fillRect/>
                </a:stretch>
              </p:blipFill>
              <p:spPr>
                <a:xfrm>
                  <a:off x="9416085" y="3843779"/>
                  <a:ext cx="5115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CED5F962-00F2-68A5-B499-395B5FD54561}"/>
                    </a:ext>
                  </a:extLst>
                </p14:cNvPr>
                <p14:cNvContentPartPr/>
                <p14:nvPr/>
              </p14:nvContentPartPr>
              <p14:xfrm>
                <a:off x="9323205" y="3870059"/>
                <a:ext cx="476280" cy="788760"/>
              </p14:xfrm>
            </p:contentPart>
          </mc:Choice>
          <mc:Fallback>
            <p:pic>
              <p:nvPicPr>
                <p:cNvPr id="32" name="Ink 31">
                  <a:extLst>
                    <a:ext uri="{FF2B5EF4-FFF2-40B4-BE49-F238E27FC236}">
                      <a16:creationId xmlns:a16="http://schemas.microsoft.com/office/drawing/2014/main" id="{CED5F962-00F2-68A5-B499-395B5FD54561}"/>
                    </a:ext>
                  </a:extLst>
                </p:cNvPr>
                <p:cNvPicPr/>
                <p:nvPr/>
              </p:nvPicPr>
              <p:blipFill>
                <a:blip r:embed="rId45"/>
                <a:stretch>
                  <a:fillRect/>
                </a:stretch>
              </p:blipFill>
              <p:spPr>
                <a:xfrm>
                  <a:off x="9318885" y="3865739"/>
                  <a:ext cx="484920" cy="797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239DA797-61AC-D1F0-AD61-06FC0DA93B3F}"/>
                    </a:ext>
                  </a:extLst>
                </p14:cNvPr>
                <p14:cNvContentPartPr/>
                <p14:nvPr/>
              </p14:nvContentPartPr>
              <p14:xfrm>
                <a:off x="5719965" y="4104059"/>
                <a:ext cx="894600" cy="459000"/>
              </p14:xfrm>
            </p:contentPart>
          </mc:Choice>
          <mc:Fallback>
            <p:pic>
              <p:nvPicPr>
                <p:cNvPr id="34" name="Ink 33">
                  <a:extLst>
                    <a:ext uri="{FF2B5EF4-FFF2-40B4-BE49-F238E27FC236}">
                      <a16:creationId xmlns:a16="http://schemas.microsoft.com/office/drawing/2014/main" id="{239DA797-61AC-D1F0-AD61-06FC0DA93B3F}"/>
                    </a:ext>
                  </a:extLst>
                </p:cNvPr>
                <p:cNvPicPr/>
                <p:nvPr/>
              </p:nvPicPr>
              <p:blipFill>
                <a:blip r:embed="rId47"/>
                <a:stretch>
                  <a:fillRect/>
                </a:stretch>
              </p:blipFill>
              <p:spPr>
                <a:xfrm>
                  <a:off x="5715645" y="4099739"/>
                  <a:ext cx="90324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A48292F3-FA33-A861-ABF4-D35C0D850B00}"/>
                    </a:ext>
                  </a:extLst>
                </p14:cNvPr>
                <p14:cNvContentPartPr/>
                <p14:nvPr/>
              </p14:nvContentPartPr>
              <p14:xfrm>
                <a:off x="829365" y="4852499"/>
                <a:ext cx="10641960" cy="230760"/>
              </p14:xfrm>
            </p:contentPart>
          </mc:Choice>
          <mc:Fallback>
            <p:pic>
              <p:nvPicPr>
                <p:cNvPr id="36" name="Ink 35">
                  <a:extLst>
                    <a:ext uri="{FF2B5EF4-FFF2-40B4-BE49-F238E27FC236}">
                      <a16:creationId xmlns:a16="http://schemas.microsoft.com/office/drawing/2014/main" id="{A48292F3-FA33-A861-ABF4-D35C0D850B00}"/>
                    </a:ext>
                  </a:extLst>
                </p:cNvPr>
                <p:cNvPicPr/>
                <p:nvPr/>
              </p:nvPicPr>
              <p:blipFill>
                <a:blip r:embed="rId49"/>
                <a:stretch>
                  <a:fillRect/>
                </a:stretch>
              </p:blipFill>
              <p:spPr>
                <a:xfrm>
                  <a:off x="825045" y="4848179"/>
                  <a:ext cx="106506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776CC946-FECC-4ADB-B9E9-F51A9C918F25}"/>
                    </a:ext>
                  </a:extLst>
                </p14:cNvPr>
                <p14:cNvContentPartPr/>
                <p14:nvPr/>
              </p14:nvContentPartPr>
              <p14:xfrm>
                <a:off x="1095045" y="5698859"/>
                <a:ext cx="395280" cy="360"/>
              </p14:xfrm>
            </p:contentPart>
          </mc:Choice>
          <mc:Fallback>
            <p:pic>
              <p:nvPicPr>
                <p:cNvPr id="38" name="Ink 37">
                  <a:extLst>
                    <a:ext uri="{FF2B5EF4-FFF2-40B4-BE49-F238E27FC236}">
                      <a16:creationId xmlns:a16="http://schemas.microsoft.com/office/drawing/2014/main" id="{776CC946-FECC-4ADB-B9E9-F51A9C918F25}"/>
                    </a:ext>
                  </a:extLst>
                </p:cNvPr>
                <p:cNvPicPr/>
                <p:nvPr/>
              </p:nvPicPr>
              <p:blipFill>
                <a:blip r:embed="rId51"/>
                <a:stretch>
                  <a:fillRect/>
                </a:stretch>
              </p:blipFill>
              <p:spPr>
                <a:xfrm>
                  <a:off x="1090725" y="5694539"/>
                  <a:ext cx="4039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Ink 38">
                  <a:extLst>
                    <a:ext uri="{FF2B5EF4-FFF2-40B4-BE49-F238E27FC236}">
                      <a16:creationId xmlns:a16="http://schemas.microsoft.com/office/drawing/2014/main" id="{9873AB3D-E81C-8A08-3BB3-62D30F2E0301}"/>
                    </a:ext>
                  </a:extLst>
                </p14:cNvPr>
                <p14:cNvContentPartPr/>
                <p14:nvPr/>
              </p14:nvContentPartPr>
              <p14:xfrm>
                <a:off x="1827645" y="5560979"/>
                <a:ext cx="39240" cy="437400"/>
              </p14:xfrm>
            </p:contentPart>
          </mc:Choice>
          <mc:Fallback>
            <p:pic>
              <p:nvPicPr>
                <p:cNvPr id="39" name="Ink 38">
                  <a:extLst>
                    <a:ext uri="{FF2B5EF4-FFF2-40B4-BE49-F238E27FC236}">
                      <a16:creationId xmlns:a16="http://schemas.microsoft.com/office/drawing/2014/main" id="{9873AB3D-E81C-8A08-3BB3-62D30F2E0301}"/>
                    </a:ext>
                  </a:extLst>
                </p:cNvPr>
                <p:cNvPicPr/>
                <p:nvPr/>
              </p:nvPicPr>
              <p:blipFill>
                <a:blip r:embed="rId53"/>
                <a:stretch>
                  <a:fillRect/>
                </a:stretch>
              </p:blipFill>
              <p:spPr>
                <a:xfrm>
                  <a:off x="1823325" y="5556659"/>
                  <a:ext cx="4788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Ink 39">
                  <a:extLst>
                    <a:ext uri="{FF2B5EF4-FFF2-40B4-BE49-F238E27FC236}">
                      <a16:creationId xmlns:a16="http://schemas.microsoft.com/office/drawing/2014/main" id="{8200C2C8-6D84-AE1E-4D26-192D88103819}"/>
                    </a:ext>
                  </a:extLst>
                </p14:cNvPr>
                <p14:cNvContentPartPr/>
                <p14:nvPr/>
              </p14:nvContentPartPr>
              <p14:xfrm>
                <a:off x="3922845" y="5379899"/>
                <a:ext cx="22320" cy="552600"/>
              </p14:xfrm>
            </p:contentPart>
          </mc:Choice>
          <mc:Fallback>
            <p:pic>
              <p:nvPicPr>
                <p:cNvPr id="40" name="Ink 39">
                  <a:extLst>
                    <a:ext uri="{FF2B5EF4-FFF2-40B4-BE49-F238E27FC236}">
                      <a16:creationId xmlns:a16="http://schemas.microsoft.com/office/drawing/2014/main" id="{8200C2C8-6D84-AE1E-4D26-192D88103819}"/>
                    </a:ext>
                  </a:extLst>
                </p:cNvPr>
                <p:cNvPicPr/>
                <p:nvPr/>
              </p:nvPicPr>
              <p:blipFill>
                <a:blip r:embed="rId55"/>
                <a:stretch>
                  <a:fillRect/>
                </a:stretch>
              </p:blipFill>
              <p:spPr>
                <a:xfrm>
                  <a:off x="3918525" y="5375579"/>
                  <a:ext cx="3096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Ink 40">
                  <a:extLst>
                    <a:ext uri="{FF2B5EF4-FFF2-40B4-BE49-F238E27FC236}">
                      <a16:creationId xmlns:a16="http://schemas.microsoft.com/office/drawing/2014/main" id="{ED597086-4EF0-46CC-BAE0-579CF91C5D6C}"/>
                    </a:ext>
                  </a:extLst>
                </p14:cNvPr>
                <p14:cNvContentPartPr/>
                <p14:nvPr/>
              </p14:nvContentPartPr>
              <p14:xfrm>
                <a:off x="9186405" y="5337419"/>
                <a:ext cx="87120" cy="561960"/>
              </p14:xfrm>
            </p:contentPart>
          </mc:Choice>
          <mc:Fallback>
            <p:pic>
              <p:nvPicPr>
                <p:cNvPr id="41" name="Ink 40">
                  <a:extLst>
                    <a:ext uri="{FF2B5EF4-FFF2-40B4-BE49-F238E27FC236}">
                      <a16:creationId xmlns:a16="http://schemas.microsoft.com/office/drawing/2014/main" id="{ED597086-4EF0-46CC-BAE0-579CF91C5D6C}"/>
                    </a:ext>
                  </a:extLst>
                </p:cNvPr>
                <p:cNvPicPr/>
                <p:nvPr/>
              </p:nvPicPr>
              <p:blipFill>
                <a:blip r:embed="rId57"/>
                <a:stretch>
                  <a:fillRect/>
                </a:stretch>
              </p:blipFill>
              <p:spPr>
                <a:xfrm>
                  <a:off x="9182085" y="5333099"/>
                  <a:ext cx="9576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Ink 41">
                  <a:extLst>
                    <a:ext uri="{FF2B5EF4-FFF2-40B4-BE49-F238E27FC236}">
                      <a16:creationId xmlns:a16="http://schemas.microsoft.com/office/drawing/2014/main" id="{C5B35F96-D85B-C7E2-1427-C5D225B326C8}"/>
                    </a:ext>
                  </a:extLst>
                </p14:cNvPr>
                <p14:cNvContentPartPr/>
                <p14:nvPr/>
              </p14:nvContentPartPr>
              <p14:xfrm>
                <a:off x="9622365" y="5431019"/>
                <a:ext cx="438120" cy="504000"/>
              </p14:xfrm>
            </p:contentPart>
          </mc:Choice>
          <mc:Fallback>
            <p:pic>
              <p:nvPicPr>
                <p:cNvPr id="42" name="Ink 41">
                  <a:extLst>
                    <a:ext uri="{FF2B5EF4-FFF2-40B4-BE49-F238E27FC236}">
                      <a16:creationId xmlns:a16="http://schemas.microsoft.com/office/drawing/2014/main" id="{C5B35F96-D85B-C7E2-1427-C5D225B326C8}"/>
                    </a:ext>
                  </a:extLst>
                </p:cNvPr>
                <p:cNvPicPr/>
                <p:nvPr/>
              </p:nvPicPr>
              <p:blipFill>
                <a:blip r:embed="rId59"/>
                <a:stretch>
                  <a:fillRect/>
                </a:stretch>
              </p:blipFill>
              <p:spPr>
                <a:xfrm>
                  <a:off x="9618045" y="5426699"/>
                  <a:ext cx="44676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Ink 42">
                  <a:extLst>
                    <a:ext uri="{FF2B5EF4-FFF2-40B4-BE49-F238E27FC236}">
                      <a16:creationId xmlns:a16="http://schemas.microsoft.com/office/drawing/2014/main" id="{CA41D95A-A6C9-686D-342B-F544817BB483}"/>
                    </a:ext>
                  </a:extLst>
                </p14:cNvPr>
                <p14:cNvContentPartPr/>
                <p14:nvPr/>
              </p14:nvContentPartPr>
              <p14:xfrm>
                <a:off x="10451805" y="5411219"/>
                <a:ext cx="223560" cy="86400"/>
              </p14:xfrm>
            </p:contentPart>
          </mc:Choice>
          <mc:Fallback>
            <p:pic>
              <p:nvPicPr>
                <p:cNvPr id="43" name="Ink 42">
                  <a:extLst>
                    <a:ext uri="{FF2B5EF4-FFF2-40B4-BE49-F238E27FC236}">
                      <a16:creationId xmlns:a16="http://schemas.microsoft.com/office/drawing/2014/main" id="{CA41D95A-A6C9-686D-342B-F544817BB483}"/>
                    </a:ext>
                  </a:extLst>
                </p:cNvPr>
                <p:cNvPicPr/>
                <p:nvPr/>
              </p:nvPicPr>
              <p:blipFill>
                <a:blip r:embed="rId61"/>
                <a:stretch>
                  <a:fillRect/>
                </a:stretch>
              </p:blipFill>
              <p:spPr>
                <a:xfrm>
                  <a:off x="10447485" y="5406899"/>
                  <a:ext cx="232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2CDE9191-9D52-0976-BCAA-74DEDECBE095}"/>
                    </a:ext>
                  </a:extLst>
                </p14:cNvPr>
                <p14:cNvContentPartPr/>
                <p14:nvPr/>
              </p14:nvContentPartPr>
              <p14:xfrm>
                <a:off x="10196565" y="5518139"/>
                <a:ext cx="464760" cy="550440"/>
              </p14:xfrm>
            </p:contentPart>
          </mc:Choice>
          <mc:Fallback>
            <p:pic>
              <p:nvPicPr>
                <p:cNvPr id="44" name="Ink 43">
                  <a:extLst>
                    <a:ext uri="{FF2B5EF4-FFF2-40B4-BE49-F238E27FC236}">
                      <a16:creationId xmlns:a16="http://schemas.microsoft.com/office/drawing/2014/main" id="{2CDE9191-9D52-0976-BCAA-74DEDECBE095}"/>
                    </a:ext>
                  </a:extLst>
                </p:cNvPr>
                <p:cNvPicPr/>
                <p:nvPr/>
              </p:nvPicPr>
              <p:blipFill>
                <a:blip r:embed="rId63"/>
                <a:stretch>
                  <a:fillRect/>
                </a:stretch>
              </p:blipFill>
              <p:spPr>
                <a:xfrm>
                  <a:off x="10192245" y="5513819"/>
                  <a:ext cx="47340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Ink 45">
                  <a:extLst>
                    <a:ext uri="{FF2B5EF4-FFF2-40B4-BE49-F238E27FC236}">
                      <a16:creationId xmlns:a16="http://schemas.microsoft.com/office/drawing/2014/main" id="{8BFA365A-7E77-0445-7668-585C1C3FDD55}"/>
                    </a:ext>
                  </a:extLst>
                </p14:cNvPr>
                <p14:cNvContentPartPr/>
                <p14:nvPr/>
              </p14:nvContentPartPr>
              <p14:xfrm>
                <a:off x="6069525" y="5337419"/>
                <a:ext cx="905760" cy="553320"/>
              </p14:xfrm>
            </p:contentPart>
          </mc:Choice>
          <mc:Fallback>
            <p:pic>
              <p:nvPicPr>
                <p:cNvPr id="46" name="Ink 45">
                  <a:extLst>
                    <a:ext uri="{FF2B5EF4-FFF2-40B4-BE49-F238E27FC236}">
                      <a16:creationId xmlns:a16="http://schemas.microsoft.com/office/drawing/2014/main" id="{8BFA365A-7E77-0445-7668-585C1C3FDD55}"/>
                    </a:ext>
                  </a:extLst>
                </p:cNvPr>
                <p:cNvPicPr/>
                <p:nvPr/>
              </p:nvPicPr>
              <p:blipFill>
                <a:blip r:embed="rId65"/>
                <a:stretch>
                  <a:fillRect/>
                </a:stretch>
              </p:blipFill>
              <p:spPr>
                <a:xfrm>
                  <a:off x="6065205" y="5333099"/>
                  <a:ext cx="9144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Ink 46">
                  <a:extLst>
                    <a:ext uri="{FF2B5EF4-FFF2-40B4-BE49-F238E27FC236}">
                      <a16:creationId xmlns:a16="http://schemas.microsoft.com/office/drawing/2014/main" id="{0812ACB0-C4DE-8B6C-AA5C-B1233A3CEABA}"/>
                    </a:ext>
                  </a:extLst>
                </p14:cNvPr>
                <p14:cNvContentPartPr/>
                <p14:nvPr/>
              </p14:nvContentPartPr>
              <p14:xfrm>
                <a:off x="1095045" y="6187379"/>
                <a:ext cx="10246320" cy="224280"/>
              </p14:xfrm>
            </p:contentPart>
          </mc:Choice>
          <mc:Fallback>
            <p:pic>
              <p:nvPicPr>
                <p:cNvPr id="47" name="Ink 46">
                  <a:extLst>
                    <a:ext uri="{FF2B5EF4-FFF2-40B4-BE49-F238E27FC236}">
                      <a16:creationId xmlns:a16="http://schemas.microsoft.com/office/drawing/2014/main" id="{0812ACB0-C4DE-8B6C-AA5C-B1233A3CEABA}"/>
                    </a:ext>
                  </a:extLst>
                </p:cNvPr>
                <p:cNvPicPr/>
                <p:nvPr/>
              </p:nvPicPr>
              <p:blipFill>
                <a:blip r:embed="rId67"/>
                <a:stretch>
                  <a:fillRect/>
                </a:stretch>
              </p:blipFill>
              <p:spPr>
                <a:xfrm>
                  <a:off x="1090725" y="6183059"/>
                  <a:ext cx="102549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Ink 47">
                  <a:extLst>
                    <a:ext uri="{FF2B5EF4-FFF2-40B4-BE49-F238E27FC236}">
                      <a16:creationId xmlns:a16="http://schemas.microsoft.com/office/drawing/2014/main" id="{A404B589-E96F-F534-9A7A-EA67365EB838}"/>
                    </a:ext>
                  </a:extLst>
                </p14:cNvPr>
                <p14:cNvContentPartPr/>
                <p14:nvPr/>
              </p14:nvContentPartPr>
              <p14:xfrm>
                <a:off x="2625765" y="6219779"/>
                <a:ext cx="20880" cy="610200"/>
              </p14:xfrm>
            </p:contentPart>
          </mc:Choice>
          <mc:Fallback>
            <p:pic>
              <p:nvPicPr>
                <p:cNvPr id="48" name="Ink 47">
                  <a:extLst>
                    <a:ext uri="{FF2B5EF4-FFF2-40B4-BE49-F238E27FC236}">
                      <a16:creationId xmlns:a16="http://schemas.microsoft.com/office/drawing/2014/main" id="{A404B589-E96F-F534-9A7A-EA67365EB838}"/>
                    </a:ext>
                  </a:extLst>
                </p:cNvPr>
                <p:cNvPicPr/>
                <p:nvPr/>
              </p:nvPicPr>
              <p:blipFill>
                <a:blip r:embed="rId69"/>
                <a:stretch>
                  <a:fillRect/>
                </a:stretch>
              </p:blipFill>
              <p:spPr>
                <a:xfrm>
                  <a:off x="2621445" y="6215459"/>
                  <a:ext cx="2952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Ink 48">
                  <a:extLst>
                    <a:ext uri="{FF2B5EF4-FFF2-40B4-BE49-F238E27FC236}">
                      <a16:creationId xmlns:a16="http://schemas.microsoft.com/office/drawing/2014/main" id="{42FD7C6A-0FF2-25F8-3E3F-312600F8C573}"/>
                    </a:ext>
                  </a:extLst>
                </p14:cNvPr>
                <p14:cNvContentPartPr/>
                <p14:nvPr/>
              </p14:nvContentPartPr>
              <p14:xfrm>
                <a:off x="1732965" y="6634499"/>
                <a:ext cx="173520" cy="41760"/>
              </p14:xfrm>
            </p:contentPart>
          </mc:Choice>
          <mc:Fallback>
            <p:pic>
              <p:nvPicPr>
                <p:cNvPr id="49" name="Ink 48">
                  <a:extLst>
                    <a:ext uri="{FF2B5EF4-FFF2-40B4-BE49-F238E27FC236}">
                      <a16:creationId xmlns:a16="http://schemas.microsoft.com/office/drawing/2014/main" id="{42FD7C6A-0FF2-25F8-3E3F-312600F8C573}"/>
                    </a:ext>
                  </a:extLst>
                </p:cNvPr>
                <p:cNvPicPr/>
                <p:nvPr/>
              </p:nvPicPr>
              <p:blipFill>
                <a:blip r:embed="rId71"/>
                <a:stretch>
                  <a:fillRect/>
                </a:stretch>
              </p:blipFill>
              <p:spPr>
                <a:xfrm>
                  <a:off x="1728645" y="6630179"/>
                  <a:ext cx="1821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38E4DC56-37D8-B881-A083-9F735389AD2C}"/>
                    </a:ext>
                  </a:extLst>
                </p14:cNvPr>
                <p14:cNvContentPartPr/>
                <p14:nvPr/>
              </p14:nvContentPartPr>
              <p14:xfrm>
                <a:off x="2179725" y="6517499"/>
                <a:ext cx="32400" cy="187200"/>
              </p14:xfrm>
            </p:contentPart>
          </mc:Choice>
          <mc:Fallback>
            <p:pic>
              <p:nvPicPr>
                <p:cNvPr id="50" name="Ink 49">
                  <a:extLst>
                    <a:ext uri="{FF2B5EF4-FFF2-40B4-BE49-F238E27FC236}">
                      <a16:creationId xmlns:a16="http://schemas.microsoft.com/office/drawing/2014/main" id="{38E4DC56-37D8-B881-A083-9F735389AD2C}"/>
                    </a:ext>
                  </a:extLst>
                </p:cNvPr>
                <p:cNvPicPr/>
                <p:nvPr/>
              </p:nvPicPr>
              <p:blipFill>
                <a:blip r:embed="rId73"/>
                <a:stretch>
                  <a:fillRect/>
                </a:stretch>
              </p:blipFill>
              <p:spPr>
                <a:xfrm>
                  <a:off x="2175405" y="6513179"/>
                  <a:ext cx="410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Ink 51">
                  <a:extLst>
                    <a:ext uri="{FF2B5EF4-FFF2-40B4-BE49-F238E27FC236}">
                      <a16:creationId xmlns:a16="http://schemas.microsoft.com/office/drawing/2014/main" id="{6A98627F-CCF2-8984-08E2-27FAE46C32A8}"/>
                    </a:ext>
                  </a:extLst>
                </p14:cNvPr>
                <p14:cNvContentPartPr/>
                <p14:nvPr/>
              </p14:nvContentPartPr>
              <p14:xfrm>
                <a:off x="3625845" y="6634499"/>
                <a:ext cx="340200" cy="12600"/>
              </p14:xfrm>
            </p:contentPart>
          </mc:Choice>
          <mc:Fallback>
            <p:pic>
              <p:nvPicPr>
                <p:cNvPr id="52" name="Ink 51">
                  <a:extLst>
                    <a:ext uri="{FF2B5EF4-FFF2-40B4-BE49-F238E27FC236}">
                      <a16:creationId xmlns:a16="http://schemas.microsoft.com/office/drawing/2014/main" id="{6A98627F-CCF2-8984-08E2-27FAE46C32A8}"/>
                    </a:ext>
                  </a:extLst>
                </p:cNvPr>
                <p:cNvPicPr/>
                <p:nvPr/>
              </p:nvPicPr>
              <p:blipFill>
                <a:blip r:embed="rId75"/>
                <a:stretch>
                  <a:fillRect/>
                </a:stretch>
              </p:blipFill>
              <p:spPr>
                <a:xfrm>
                  <a:off x="3621525" y="6630179"/>
                  <a:ext cx="3488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7B008FE3-075E-98DE-BD0B-0B4DFFBCC897}"/>
                    </a:ext>
                  </a:extLst>
                </p14:cNvPr>
                <p14:cNvContentPartPr/>
                <p14:nvPr/>
              </p14:nvContentPartPr>
              <p14:xfrm>
                <a:off x="4486605" y="6517499"/>
                <a:ext cx="14400" cy="267480"/>
              </p14:xfrm>
            </p:contentPart>
          </mc:Choice>
          <mc:Fallback>
            <p:pic>
              <p:nvPicPr>
                <p:cNvPr id="53" name="Ink 52">
                  <a:extLst>
                    <a:ext uri="{FF2B5EF4-FFF2-40B4-BE49-F238E27FC236}">
                      <a16:creationId xmlns:a16="http://schemas.microsoft.com/office/drawing/2014/main" id="{7B008FE3-075E-98DE-BD0B-0B4DFFBCC897}"/>
                    </a:ext>
                  </a:extLst>
                </p:cNvPr>
                <p:cNvPicPr/>
                <p:nvPr/>
              </p:nvPicPr>
              <p:blipFill>
                <a:blip r:embed="rId77"/>
                <a:stretch>
                  <a:fillRect/>
                </a:stretch>
              </p:blipFill>
              <p:spPr>
                <a:xfrm>
                  <a:off x="4482285" y="6513179"/>
                  <a:ext cx="230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BBA6383B-B7E4-7EF2-7BED-31B6ECA3DD59}"/>
                    </a:ext>
                  </a:extLst>
                </p14:cNvPr>
                <p14:cNvContentPartPr/>
                <p14:nvPr/>
              </p14:nvContentPartPr>
              <p14:xfrm>
                <a:off x="9164805" y="6549179"/>
                <a:ext cx="248040" cy="11520"/>
              </p14:xfrm>
            </p:contentPart>
          </mc:Choice>
          <mc:Fallback>
            <p:pic>
              <p:nvPicPr>
                <p:cNvPr id="54" name="Ink 53">
                  <a:extLst>
                    <a:ext uri="{FF2B5EF4-FFF2-40B4-BE49-F238E27FC236}">
                      <a16:creationId xmlns:a16="http://schemas.microsoft.com/office/drawing/2014/main" id="{BBA6383B-B7E4-7EF2-7BED-31B6ECA3DD59}"/>
                    </a:ext>
                  </a:extLst>
                </p:cNvPr>
                <p:cNvPicPr/>
                <p:nvPr/>
              </p:nvPicPr>
              <p:blipFill>
                <a:blip r:embed="rId79"/>
                <a:stretch>
                  <a:fillRect/>
                </a:stretch>
              </p:blipFill>
              <p:spPr>
                <a:xfrm>
                  <a:off x="9160485" y="6544859"/>
                  <a:ext cx="256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72394A2F-5B2F-3518-C639-AED7C6F8D3D1}"/>
                    </a:ext>
                  </a:extLst>
                </p14:cNvPr>
                <p14:cNvContentPartPr/>
                <p14:nvPr/>
              </p14:nvContentPartPr>
              <p14:xfrm>
                <a:off x="9675285" y="6400499"/>
                <a:ext cx="32400" cy="284400"/>
              </p14:xfrm>
            </p:contentPart>
          </mc:Choice>
          <mc:Fallback>
            <p:pic>
              <p:nvPicPr>
                <p:cNvPr id="55" name="Ink 54">
                  <a:extLst>
                    <a:ext uri="{FF2B5EF4-FFF2-40B4-BE49-F238E27FC236}">
                      <a16:creationId xmlns:a16="http://schemas.microsoft.com/office/drawing/2014/main" id="{72394A2F-5B2F-3518-C639-AED7C6F8D3D1}"/>
                    </a:ext>
                  </a:extLst>
                </p:cNvPr>
                <p:cNvPicPr/>
                <p:nvPr/>
              </p:nvPicPr>
              <p:blipFill>
                <a:blip r:embed="rId81"/>
                <a:stretch>
                  <a:fillRect/>
                </a:stretch>
              </p:blipFill>
              <p:spPr>
                <a:xfrm>
                  <a:off x="9670965" y="6396179"/>
                  <a:ext cx="4104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CDFDC725-2925-0D0E-6B1D-4A8C2F2261B0}"/>
                    </a:ext>
                  </a:extLst>
                </p14:cNvPr>
                <p14:cNvContentPartPr/>
                <p14:nvPr/>
              </p14:nvContentPartPr>
              <p14:xfrm>
                <a:off x="9781485" y="6495899"/>
                <a:ext cx="252720" cy="351720"/>
              </p14:xfrm>
            </p:contentPart>
          </mc:Choice>
          <mc:Fallback>
            <p:pic>
              <p:nvPicPr>
                <p:cNvPr id="56" name="Ink 55">
                  <a:extLst>
                    <a:ext uri="{FF2B5EF4-FFF2-40B4-BE49-F238E27FC236}">
                      <a16:creationId xmlns:a16="http://schemas.microsoft.com/office/drawing/2014/main" id="{CDFDC725-2925-0D0E-6B1D-4A8C2F2261B0}"/>
                    </a:ext>
                  </a:extLst>
                </p:cNvPr>
                <p:cNvPicPr/>
                <p:nvPr/>
              </p:nvPicPr>
              <p:blipFill>
                <a:blip r:embed="rId83"/>
                <a:stretch>
                  <a:fillRect/>
                </a:stretch>
              </p:blipFill>
              <p:spPr>
                <a:xfrm>
                  <a:off x="9777165" y="6491579"/>
                  <a:ext cx="2613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4EF53FD3-5DD0-8EB6-7302-368245977461}"/>
                    </a:ext>
                  </a:extLst>
                </p14:cNvPr>
                <p14:cNvContentPartPr/>
                <p14:nvPr/>
              </p14:nvContentPartPr>
              <p14:xfrm>
                <a:off x="10242285" y="6475379"/>
                <a:ext cx="220320" cy="329400"/>
              </p14:xfrm>
            </p:contentPart>
          </mc:Choice>
          <mc:Fallback>
            <p:pic>
              <p:nvPicPr>
                <p:cNvPr id="57" name="Ink 56">
                  <a:extLst>
                    <a:ext uri="{FF2B5EF4-FFF2-40B4-BE49-F238E27FC236}">
                      <a16:creationId xmlns:a16="http://schemas.microsoft.com/office/drawing/2014/main" id="{4EF53FD3-5DD0-8EB6-7302-368245977461}"/>
                    </a:ext>
                  </a:extLst>
                </p:cNvPr>
                <p:cNvPicPr/>
                <p:nvPr/>
              </p:nvPicPr>
              <p:blipFill>
                <a:blip r:embed="rId85"/>
                <a:stretch>
                  <a:fillRect/>
                </a:stretch>
              </p:blipFill>
              <p:spPr>
                <a:xfrm>
                  <a:off x="10237965" y="6471059"/>
                  <a:ext cx="22896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Ink 57">
                  <a:extLst>
                    <a:ext uri="{FF2B5EF4-FFF2-40B4-BE49-F238E27FC236}">
                      <a16:creationId xmlns:a16="http://schemas.microsoft.com/office/drawing/2014/main" id="{A1046972-F42F-2019-0304-E9E367ECE1BE}"/>
                    </a:ext>
                  </a:extLst>
                </p14:cNvPr>
                <p14:cNvContentPartPr/>
                <p14:nvPr/>
              </p14:nvContentPartPr>
              <p14:xfrm>
                <a:off x="10630365" y="6464219"/>
                <a:ext cx="162000" cy="401040"/>
              </p14:xfrm>
            </p:contentPart>
          </mc:Choice>
          <mc:Fallback>
            <p:pic>
              <p:nvPicPr>
                <p:cNvPr id="58" name="Ink 57">
                  <a:extLst>
                    <a:ext uri="{FF2B5EF4-FFF2-40B4-BE49-F238E27FC236}">
                      <a16:creationId xmlns:a16="http://schemas.microsoft.com/office/drawing/2014/main" id="{A1046972-F42F-2019-0304-E9E367ECE1BE}"/>
                    </a:ext>
                  </a:extLst>
                </p:cNvPr>
                <p:cNvPicPr/>
                <p:nvPr/>
              </p:nvPicPr>
              <p:blipFill>
                <a:blip r:embed="rId87"/>
                <a:stretch>
                  <a:fillRect/>
                </a:stretch>
              </p:blipFill>
              <p:spPr>
                <a:xfrm>
                  <a:off x="10626045" y="6459899"/>
                  <a:ext cx="1706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id="{F9E3993A-235E-58D2-703E-B8C575C6F7E8}"/>
                    </a:ext>
                  </a:extLst>
                </p14:cNvPr>
                <p14:cNvContentPartPr/>
                <p14:nvPr/>
              </p14:nvContentPartPr>
              <p14:xfrm>
                <a:off x="10887765" y="6538739"/>
                <a:ext cx="239040" cy="177480"/>
              </p14:xfrm>
            </p:contentPart>
          </mc:Choice>
          <mc:Fallback>
            <p:pic>
              <p:nvPicPr>
                <p:cNvPr id="59" name="Ink 58">
                  <a:extLst>
                    <a:ext uri="{FF2B5EF4-FFF2-40B4-BE49-F238E27FC236}">
                      <a16:creationId xmlns:a16="http://schemas.microsoft.com/office/drawing/2014/main" id="{F9E3993A-235E-58D2-703E-B8C575C6F7E8}"/>
                    </a:ext>
                  </a:extLst>
                </p:cNvPr>
                <p:cNvPicPr/>
                <p:nvPr/>
              </p:nvPicPr>
              <p:blipFill>
                <a:blip r:embed="rId89"/>
                <a:stretch>
                  <a:fillRect/>
                </a:stretch>
              </p:blipFill>
              <p:spPr>
                <a:xfrm>
                  <a:off x="10883445" y="6534419"/>
                  <a:ext cx="2476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1B82B575-A77D-301A-F5B2-02F65171CBF8}"/>
                    </a:ext>
                  </a:extLst>
                </p14:cNvPr>
                <p14:cNvContentPartPr/>
                <p14:nvPr/>
              </p14:nvContentPartPr>
              <p14:xfrm>
                <a:off x="11227605" y="6499499"/>
                <a:ext cx="212400" cy="156960"/>
              </p14:xfrm>
            </p:contentPart>
          </mc:Choice>
          <mc:Fallback>
            <p:pic>
              <p:nvPicPr>
                <p:cNvPr id="60" name="Ink 59">
                  <a:extLst>
                    <a:ext uri="{FF2B5EF4-FFF2-40B4-BE49-F238E27FC236}">
                      <a16:creationId xmlns:a16="http://schemas.microsoft.com/office/drawing/2014/main" id="{1B82B575-A77D-301A-F5B2-02F65171CBF8}"/>
                    </a:ext>
                  </a:extLst>
                </p:cNvPr>
                <p:cNvPicPr/>
                <p:nvPr/>
              </p:nvPicPr>
              <p:blipFill>
                <a:blip r:embed="rId91"/>
                <a:stretch>
                  <a:fillRect/>
                </a:stretch>
              </p:blipFill>
              <p:spPr>
                <a:xfrm>
                  <a:off x="11223285" y="6495179"/>
                  <a:ext cx="221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5000F429-F467-1A9B-D206-92F7EA14E0D7}"/>
                    </a:ext>
                  </a:extLst>
                </p14:cNvPr>
                <p14:cNvContentPartPr/>
                <p14:nvPr/>
              </p14:nvContentPartPr>
              <p14:xfrm>
                <a:off x="11646285" y="6505259"/>
                <a:ext cx="124200" cy="235440"/>
              </p14:xfrm>
            </p:contentPart>
          </mc:Choice>
          <mc:Fallback>
            <p:pic>
              <p:nvPicPr>
                <p:cNvPr id="61" name="Ink 60">
                  <a:extLst>
                    <a:ext uri="{FF2B5EF4-FFF2-40B4-BE49-F238E27FC236}">
                      <a16:creationId xmlns:a16="http://schemas.microsoft.com/office/drawing/2014/main" id="{5000F429-F467-1A9B-D206-92F7EA14E0D7}"/>
                    </a:ext>
                  </a:extLst>
                </p:cNvPr>
                <p:cNvPicPr/>
                <p:nvPr/>
              </p:nvPicPr>
              <p:blipFill>
                <a:blip r:embed="rId93"/>
                <a:stretch>
                  <a:fillRect/>
                </a:stretch>
              </p:blipFill>
              <p:spPr>
                <a:xfrm>
                  <a:off x="11641965" y="6500939"/>
                  <a:ext cx="1328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5D63D7A4-209E-D9F3-249E-2D39059D702B}"/>
                    </a:ext>
                  </a:extLst>
                </p14:cNvPr>
                <p14:cNvContentPartPr/>
                <p14:nvPr/>
              </p14:nvContentPartPr>
              <p14:xfrm>
                <a:off x="11818365" y="6348659"/>
                <a:ext cx="223920" cy="481320"/>
              </p14:xfrm>
            </p:contentPart>
          </mc:Choice>
          <mc:Fallback>
            <p:pic>
              <p:nvPicPr>
                <p:cNvPr id="62" name="Ink 61">
                  <a:extLst>
                    <a:ext uri="{FF2B5EF4-FFF2-40B4-BE49-F238E27FC236}">
                      <a16:creationId xmlns:a16="http://schemas.microsoft.com/office/drawing/2014/main" id="{5D63D7A4-209E-D9F3-249E-2D39059D702B}"/>
                    </a:ext>
                  </a:extLst>
                </p:cNvPr>
                <p:cNvPicPr/>
                <p:nvPr/>
              </p:nvPicPr>
              <p:blipFill>
                <a:blip r:embed="rId95"/>
                <a:stretch>
                  <a:fillRect/>
                </a:stretch>
              </p:blipFill>
              <p:spPr>
                <a:xfrm>
                  <a:off x="11814045" y="6344339"/>
                  <a:ext cx="23256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C2F1612D-D8AB-52B6-3896-B4A80217E952}"/>
                    </a:ext>
                  </a:extLst>
                </p14:cNvPr>
                <p14:cNvContentPartPr/>
                <p14:nvPr/>
              </p14:nvContentPartPr>
              <p14:xfrm>
                <a:off x="807765" y="1998419"/>
                <a:ext cx="9431640" cy="266760"/>
              </p14:xfrm>
            </p:contentPart>
          </mc:Choice>
          <mc:Fallback>
            <p:pic>
              <p:nvPicPr>
                <p:cNvPr id="65" name="Ink 64">
                  <a:extLst>
                    <a:ext uri="{FF2B5EF4-FFF2-40B4-BE49-F238E27FC236}">
                      <a16:creationId xmlns:a16="http://schemas.microsoft.com/office/drawing/2014/main" id="{C2F1612D-D8AB-52B6-3896-B4A80217E952}"/>
                    </a:ext>
                  </a:extLst>
                </p:cNvPr>
                <p:cNvPicPr/>
                <p:nvPr/>
              </p:nvPicPr>
              <p:blipFill>
                <a:blip r:embed="rId97"/>
                <a:stretch>
                  <a:fillRect/>
                </a:stretch>
              </p:blipFill>
              <p:spPr>
                <a:xfrm>
                  <a:off x="803445" y="1994099"/>
                  <a:ext cx="94402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C33F82BB-C02A-51CC-9F30-66819591875D}"/>
                    </a:ext>
                  </a:extLst>
                </p14:cNvPr>
                <p14:cNvContentPartPr/>
                <p14:nvPr/>
              </p14:nvContentPartPr>
              <p14:xfrm>
                <a:off x="2445405" y="860819"/>
                <a:ext cx="68760" cy="1669680"/>
              </p14:xfrm>
            </p:contentPart>
          </mc:Choice>
          <mc:Fallback>
            <p:pic>
              <p:nvPicPr>
                <p:cNvPr id="66" name="Ink 65">
                  <a:extLst>
                    <a:ext uri="{FF2B5EF4-FFF2-40B4-BE49-F238E27FC236}">
                      <a16:creationId xmlns:a16="http://schemas.microsoft.com/office/drawing/2014/main" id="{C33F82BB-C02A-51CC-9F30-66819591875D}"/>
                    </a:ext>
                  </a:extLst>
                </p:cNvPr>
                <p:cNvPicPr/>
                <p:nvPr/>
              </p:nvPicPr>
              <p:blipFill>
                <a:blip r:embed="rId99"/>
                <a:stretch>
                  <a:fillRect/>
                </a:stretch>
              </p:blipFill>
              <p:spPr>
                <a:xfrm>
                  <a:off x="2441085" y="856499"/>
                  <a:ext cx="77400" cy="1678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34ACF55C-BE46-5048-B388-6874AA369FEA}"/>
                    </a:ext>
                  </a:extLst>
                </p14:cNvPr>
                <p14:cNvContentPartPr/>
                <p14:nvPr/>
              </p14:nvContentPartPr>
              <p14:xfrm>
                <a:off x="4964325" y="839579"/>
                <a:ext cx="489960" cy="2055240"/>
              </p14:xfrm>
            </p:contentPart>
          </mc:Choice>
          <mc:Fallback>
            <p:pic>
              <p:nvPicPr>
                <p:cNvPr id="68" name="Ink 67">
                  <a:extLst>
                    <a:ext uri="{FF2B5EF4-FFF2-40B4-BE49-F238E27FC236}">
                      <a16:creationId xmlns:a16="http://schemas.microsoft.com/office/drawing/2014/main" id="{34ACF55C-BE46-5048-B388-6874AA369FEA}"/>
                    </a:ext>
                  </a:extLst>
                </p:cNvPr>
                <p:cNvPicPr/>
                <p:nvPr/>
              </p:nvPicPr>
              <p:blipFill>
                <a:blip r:embed="rId101"/>
                <a:stretch>
                  <a:fillRect/>
                </a:stretch>
              </p:blipFill>
              <p:spPr>
                <a:xfrm>
                  <a:off x="4960005" y="835259"/>
                  <a:ext cx="498600" cy="2063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9" name="Ink 68">
                  <a:extLst>
                    <a:ext uri="{FF2B5EF4-FFF2-40B4-BE49-F238E27FC236}">
                      <a16:creationId xmlns:a16="http://schemas.microsoft.com/office/drawing/2014/main" id="{4958AADE-FF10-3F56-FA34-D8AD82740249}"/>
                    </a:ext>
                  </a:extLst>
                </p14:cNvPr>
                <p14:cNvContentPartPr/>
                <p14:nvPr/>
              </p14:nvContentPartPr>
              <p14:xfrm>
                <a:off x="7709685" y="871619"/>
                <a:ext cx="47880" cy="1840320"/>
              </p14:xfrm>
            </p:contentPart>
          </mc:Choice>
          <mc:Fallback>
            <p:pic>
              <p:nvPicPr>
                <p:cNvPr id="69" name="Ink 68">
                  <a:extLst>
                    <a:ext uri="{FF2B5EF4-FFF2-40B4-BE49-F238E27FC236}">
                      <a16:creationId xmlns:a16="http://schemas.microsoft.com/office/drawing/2014/main" id="{4958AADE-FF10-3F56-FA34-D8AD82740249}"/>
                    </a:ext>
                  </a:extLst>
                </p:cNvPr>
                <p:cNvPicPr/>
                <p:nvPr/>
              </p:nvPicPr>
              <p:blipFill>
                <a:blip r:embed="rId103"/>
                <a:stretch>
                  <a:fillRect/>
                </a:stretch>
              </p:blipFill>
              <p:spPr>
                <a:xfrm>
                  <a:off x="7705365" y="867299"/>
                  <a:ext cx="56520" cy="1848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1" name="Ink 70">
                  <a:extLst>
                    <a:ext uri="{FF2B5EF4-FFF2-40B4-BE49-F238E27FC236}">
                      <a16:creationId xmlns:a16="http://schemas.microsoft.com/office/drawing/2014/main" id="{4B1C5CBF-E6B8-C836-6B15-712BF323C022}"/>
                    </a:ext>
                  </a:extLst>
                </p14:cNvPr>
                <p14:cNvContentPartPr/>
                <p14:nvPr/>
              </p14:nvContentPartPr>
              <p14:xfrm>
                <a:off x="8197485" y="1406579"/>
                <a:ext cx="307080" cy="71280"/>
              </p14:xfrm>
            </p:contentPart>
          </mc:Choice>
          <mc:Fallback>
            <p:pic>
              <p:nvPicPr>
                <p:cNvPr id="71" name="Ink 70">
                  <a:extLst>
                    <a:ext uri="{FF2B5EF4-FFF2-40B4-BE49-F238E27FC236}">
                      <a16:creationId xmlns:a16="http://schemas.microsoft.com/office/drawing/2014/main" id="{4B1C5CBF-E6B8-C836-6B15-712BF323C022}"/>
                    </a:ext>
                  </a:extLst>
                </p:cNvPr>
                <p:cNvPicPr/>
                <p:nvPr/>
              </p:nvPicPr>
              <p:blipFill>
                <a:blip r:embed="rId105"/>
                <a:stretch>
                  <a:fillRect/>
                </a:stretch>
              </p:blipFill>
              <p:spPr>
                <a:xfrm>
                  <a:off x="8193165" y="1402259"/>
                  <a:ext cx="3157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1AD1B0C2-C8B0-7660-F11A-BF2E75DD709C}"/>
                    </a:ext>
                  </a:extLst>
                </p14:cNvPr>
                <p14:cNvContentPartPr/>
                <p14:nvPr/>
              </p14:nvContentPartPr>
              <p14:xfrm>
                <a:off x="9079845" y="1031459"/>
                <a:ext cx="454680" cy="676080"/>
              </p14:xfrm>
            </p:contentPart>
          </mc:Choice>
          <mc:Fallback>
            <p:pic>
              <p:nvPicPr>
                <p:cNvPr id="72" name="Ink 71">
                  <a:extLst>
                    <a:ext uri="{FF2B5EF4-FFF2-40B4-BE49-F238E27FC236}">
                      <a16:creationId xmlns:a16="http://schemas.microsoft.com/office/drawing/2014/main" id="{1AD1B0C2-C8B0-7660-F11A-BF2E75DD709C}"/>
                    </a:ext>
                  </a:extLst>
                </p:cNvPr>
                <p:cNvPicPr/>
                <p:nvPr/>
              </p:nvPicPr>
              <p:blipFill>
                <a:blip r:embed="rId107"/>
                <a:stretch>
                  <a:fillRect/>
                </a:stretch>
              </p:blipFill>
              <p:spPr>
                <a:xfrm>
                  <a:off x="9075525" y="1027139"/>
                  <a:ext cx="463320" cy="684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605930F6-07AA-D015-9C5B-BA131E2C1211}"/>
                    </a:ext>
                  </a:extLst>
                </p14:cNvPr>
                <p14:cNvContentPartPr/>
                <p14:nvPr/>
              </p14:nvContentPartPr>
              <p14:xfrm>
                <a:off x="9601485" y="1148459"/>
                <a:ext cx="499320" cy="617400"/>
              </p14:xfrm>
            </p:contentPart>
          </mc:Choice>
          <mc:Fallback>
            <p:pic>
              <p:nvPicPr>
                <p:cNvPr id="73" name="Ink 72">
                  <a:extLst>
                    <a:ext uri="{FF2B5EF4-FFF2-40B4-BE49-F238E27FC236}">
                      <a16:creationId xmlns:a16="http://schemas.microsoft.com/office/drawing/2014/main" id="{605930F6-07AA-D015-9C5B-BA131E2C1211}"/>
                    </a:ext>
                  </a:extLst>
                </p:cNvPr>
                <p:cNvPicPr/>
                <p:nvPr/>
              </p:nvPicPr>
              <p:blipFill>
                <a:blip r:embed="rId109"/>
                <a:stretch>
                  <a:fillRect/>
                </a:stretch>
              </p:blipFill>
              <p:spPr>
                <a:xfrm>
                  <a:off x="9597165" y="1144139"/>
                  <a:ext cx="50796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D2800C0B-3545-F804-D467-AD771DD23DEF}"/>
                    </a:ext>
                  </a:extLst>
                </p14:cNvPr>
                <p14:cNvContentPartPr/>
                <p14:nvPr/>
              </p14:nvContentPartPr>
              <p14:xfrm>
                <a:off x="9962565" y="1062779"/>
                <a:ext cx="323280" cy="54000"/>
              </p14:xfrm>
            </p:contentPart>
          </mc:Choice>
          <mc:Fallback>
            <p:pic>
              <p:nvPicPr>
                <p:cNvPr id="74" name="Ink 73">
                  <a:extLst>
                    <a:ext uri="{FF2B5EF4-FFF2-40B4-BE49-F238E27FC236}">
                      <a16:creationId xmlns:a16="http://schemas.microsoft.com/office/drawing/2014/main" id="{D2800C0B-3545-F804-D467-AD771DD23DEF}"/>
                    </a:ext>
                  </a:extLst>
                </p:cNvPr>
                <p:cNvPicPr/>
                <p:nvPr/>
              </p:nvPicPr>
              <p:blipFill>
                <a:blip r:embed="rId111"/>
                <a:stretch>
                  <a:fillRect/>
                </a:stretch>
              </p:blipFill>
              <p:spPr>
                <a:xfrm>
                  <a:off x="9958245" y="1058459"/>
                  <a:ext cx="3319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8AF524B2-70E3-EC83-8A83-D2D2F7D373A6}"/>
                    </a:ext>
                  </a:extLst>
                </p14:cNvPr>
                <p14:cNvContentPartPr/>
                <p14:nvPr/>
              </p14:nvContentPartPr>
              <p14:xfrm>
                <a:off x="10685085" y="722579"/>
                <a:ext cx="330120" cy="1125360"/>
              </p14:xfrm>
            </p:contentPart>
          </mc:Choice>
          <mc:Fallback>
            <p:pic>
              <p:nvPicPr>
                <p:cNvPr id="75" name="Ink 74">
                  <a:extLst>
                    <a:ext uri="{FF2B5EF4-FFF2-40B4-BE49-F238E27FC236}">
                      <a16:creationId xmlns:a16="http://schemas.microsoft.com/office/drawing/2014/main" id="{8AF524B2-70E3-EC83-8A83-D2D2F7D373A6}"/>
                    </a:ext>
                  </a:extLst>
                </p:cNvPr>
                <p:cNvPicPr/>
                <p:nvPr/>
              </p:nvPicPr>
              <p:blipFill>
                <a:blip r:embed="rId113"/>
                <a:stretch>
                  <a:fillRect/>
                </a:stretch>
              </p:blipFill>
              <p:spPr>
                <a:xfrm>
                  <a:off x="10680765" y="718259"/>
                  <a:ext cx="338760" cy="1134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FB4BD92D-8C84-6862-812E-9B420C8D2F12}"/>
                    </a:ext>
                  </a:extLst>
                </p14:cNvPr>
                <p14:cNvContentPartPr/>
                <p14:nvPr/>
              </p14:nvContentPartPr>
              <p14:xfrm>
                <a:off x="10997925" y="1190219"/>
                <a:ext cx="198000" cy="505800"/>
              </p14:xfrm>
            </p:contentPart>
          </mc:Choice>
          <mc:Fallback>
            <p:pic>
              <p:nvPicPr>
                <p:cNvPr id="76" name="Ink 75">
                  <a:extLst>
                    <a:ext uri="{FF2B5EF4-FFF2-40B4-BE49-F238E27FC236}">
                      <a16:creationId xmlns:a16="http://schemas.microsoft.com/office/drawing/2014/main" id="{FB4BD92D-8C84-6862-812E-9B420C8D2F12}"/>
                    </a:ext>
                  </a:extLst>
                </p:cNvPr>
                <p:cNvPicPr/>
                <p:nvPr/>
              </p:nvPicPr>
              <p:blipFill>
                <a:blip r:embed="rId115"/>
                <a:stretch>
                  <a:fillRect/>
                </a:stretch>
              </p:blipFill>
              <p:spPr>
                <a:xfrm>
                  <a:off x="10993605" y="1185899"/>
                  <a:ext cx="20664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792AAADE-762A-ED43-D939-6AA868D98FB6}"/>
                    </a:ext>
                  </a:extLst>
                </p14:cNvPr>
                <p14:cNvContentPartPr/>
                <p14:nvPr/>
              </p14:nvContentPartPr>
              <p14:xfrm>
                <a:off x="11418405" y="1286339"/>
                <a:ext cx="86400" cy="376560"/>
              </p14:xfrm>
            </p:contentPart>
          </mc:Choice>
          <mc:Fallback>
            <p:pic>
              <p:nvPicPr>
                <p:cNvPr id="77" name="Ink 76">
                  <a:extLst>
                    <a:ext uri="{FF2B5EF4-FFF2-40B4-BE49-F238E27FC236}">
                      <a16:creationId xmlns:a16="http://schemas.microsoft.com/office/drawing/2014/main" id="{792AAADE-762A-ED43-D939-6AA868D98FB6}"/>
                    </a:ext>
                  </a:extLst>
                </p:cNvPr>
                <p:cNvPicPr/>
                <p:nvPr/>
              </p:nvPicPr>
              <p:blipFill>
                <a:blip r:embed="rId117"/>
                <a:stretch>
                  <a:fillRect/>
                </a:stretch>
              </p:blipFill>
              <p:spPr>
                <a:xfrm>
                  <a:off x="11414085" y="1282019"/>
                  <a:ext cx="9504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CEFA45D9-DB66-A1E6-CFEA-16E662CE14C0}"/>
                    </a:ext>
                  </a:extLst>
                </p14:cNvPr>
                <p14:cNvContentPartPr/>
                <p14:nvPr/>
              </p14:nvContentPartPr>
              <p14:xfrm>
                <a:off x="11664285" y="1371299"/>
                <a:ext cx="361440" cy="480600"/>
              </p14:xfrm>
            </p:contentPart>
          </mc:Choice>
          <mc:Fallback>
            <p:pic>
              <p:nvPicPr>
                <p:cNvPr id="78" name="Ink 77">
                  <a:extLst>
                    <a:ext uri="{FF2B5EF4-FFF2-40B4-BE49-F238E27FC236}">
                      <a16:creationId xmlns:a16="http://schemas.microsoft.com/office/drawing/2014/main" id="{CEFA45D9-DB66-A1E6-CFEA-16E662CE14C0}"/>
                    </a:ext>
                  </a:extLst>
                </p:cNvPr>
                <p:cNvPicPr/>
                <p:nvPr/>
              </p:nvPicPr>
              <p:blipFill>
                <a:blip r:embed="rId119"/>
                <a:stretch>
                  <a:fillRect/>
                </a:stretch>
              </p:blipFill>
              <p:spPr>
                <a:xfrm>
                  <a:off x="11659965" y="1366979"/>
                  <a:ext cx="37008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6AFDB2AE-19CB-5EA1-BCFF-0067AFE33299}"/>
                    </a:ext>
                  </a:extLst>
                </p14:cNvPr>
                <p14:cNvContentPartPr/>
                <p14:nvPr/>
              </p14:nvContentPartPr>
              <p14:xfrm>
                <a:off x="11876325" y="1392899"/>
                <a:ext cx="83520" cy="21600"/>
              </p14:xfrm>
            </p:contentPart>
          </mc:Choice>
          <mc:Fallback>
            <p:pic>
              <p:nvPicPr>
                <p:cNvPr id="79" name="Ink 78">
                  <a:extLst>
                    <a:ext uri="{FF2B5EF4-FFF2-40B4-BE49-F238E27FC236}">
                      <a16:creationId xmlns:a16="http://schemas.microsoft.com/office/drawing/2014/main" id="{6AFDB2AE-19CB-5EA1-BCFF-0067AFE33299}"/>
                    </a:ext>
                  </a:extLst>
                </p:cNvPr>
                <p:cNvPicPr/>
                <p:nvPr/>
              </p:nvPicPr>
              <p:blipFill>
                <a:blip r:embed="rId121"/>
                <a:stretch>
                  <a:fillRect/>
                </a:stretch>
              </p:blipFill>
              <p:spPr>
                <a:xfrm>
                  <a:off x="11872005" y="1388579"/>
                  <a:ext cx="921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687CC262-922F-2DF7-56EF-F6538AEF87F5}"/>
                    </a:ext>
                  </a:extLst>
                </p14:cNvPr>
                <p14:cNvContentPartPr/>
                <p14:nvPr/>
              </p14:nvContentPartPr>
              <p14:xfrm>
                <a:off x="11757885" y="892859"/>
                <a:ext cx="393840" cy="1328760"/>
              </p14:xfrm>
            </p:contentPart>
          </mc:Choice>
          <mc:Fallback>
            <p:pic>
              <p:nvPicPr>
                <p:cNvPr id="80" name="Ink 79">
                  <a:extLst>
                    <a:ext uri="{FF2B5EF4-FFF2-40B4-BE49-F238E27FC236}">
                      <a16:creationId xmlns:a16="http://schemas.microsoft.com/office/drawing/2014/main" id="{687CC262-922F-2DF7-56EF-F6538AEF87F5}"/>
                    </a:ext>
                  </a:extLst>
                </p:cNvPr>
                <p:cNvPicPr/>
                <p:nvPr/>
              </p:nvPicPr>
              <p:blipFill>
                <a:blip r:embed="rId123"/>
                <a:stretch>
                  <a:fillRect/>
                </a:stretch>
              </p:blipFill>
              <p:spPr>
                <a:xfrm>
                  <a:off x="11753565" y="888539"/>
                  <a:ext cx="402480" cy="1337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3" name="Ink 82">
                  <a:extLst>
                    <a:ext uri="{FF2B5EF4-FFF2-40B4-BE49-F238E27FC236}">
                      <a16:creationId xmlns:a16="http://schemas.microsoft.com/office/drawing/2014/main" id="{CDCCAF18-FB8E-B88F-64DC-592527EB94D5}"/>
                    </a:ext>
                  </a:extLst>
                </p14:cNvPr>
                <p14:cNvContentPartPr/>
                <p14:nvPr/>
              </p14:nvContentPartPr>
              <p14:xfrm>
                <a:off x="1529565" y="1137299"/>
                <a:ext cx="22680" cy="563040"/>
              </p14:xfrm>
            </p:contentPart>
          </mc:Choice>
          <mc:Fallback>
            <p:pic>
              <p:nvPicPr>
                <p:cNvPr id="83" name="Ink 82">
                  <a:extLst>
                    <a:ext uri="{FF2B5EF4-FFF2-40B4-BE49-F238E27FC236}">
                      <a16:creationId xmlns:a16="http://schemas.microsoft.com/office/drawing/2014/main" id="{CDCCAF18-FB8E-B88F-64DC-592527EB94D5}"/>
                    </a:ext>
                  </a:extLst>
                </p:cNvPr>
                <p:cNvPicPr/>
                <p:nvPr/>
              </p:nvPicPr>
              <p:blipFill>
                <a:blip r:embed="rId125"/>
                <a:stretch>
                  <a:fillRect/>
                </a:stretch>
              </p:blipFill>
              <p:spPr>
                <a:xfrm>
                  <a:off x="1525245" y="1132979"/>
                  <a:ext cx="3132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id="{1EC4A79F-0B2C-2B5C-4AED-682EBAD68BF3}"/>
                    </a:ext>
                  </a:extLst>
                </p14:cNvPr>
                <p14:cNvContentPartPr/>
                <p14:nvPr/>
              </p14:nvContentPartPr>
              <p14:xfrm>
                <a:off x="3232005" y="1476779"/>
                <a:ext cx="304200" cy="32760"/>
              </p14:xfrm>
            </p:contentPart>
          </mc:Choice>
          <mc:Fallback>
            <p:pic>
              <p:nvPicPr>
                <p:cNvPr id="84" name="Ink 83">
                  <a:extLst>
                    <a:ext uri="{FF2B5EF4-FFF2-40B4-BE49-F238E27FC236}">
                      <a16:creationId xmlns:a16="http://schemas.microsoft.com/office/drawing/2014/main" id="{1EC4A79F-0B2C-2B5C-4AED-682EBAD68BF3}"/>
                    </a:ext>
                  </a:extLst>
                </p:cNvPr>
                <p:cNvPicPr/>
                <p:nvPr/>
              </p:nvPicPr>
              <p:blipFill>
                <a:blip r:embed="rId127"/>
                <a:stretch>
                  <a:fillRect/>
                </a:stretch>
              </p:blipFill>
              <p:spPr>
                <a:xfrm>
                  <a:off x="3227685" y="1472459"/>
                  <a:ext cx="3128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69122E2C-46BD-AF90-27E9-55BC0D64D0C3}"/>
                    </a:ext>
                  </a:extLst>
                </p14:cNvPr>
                <p14:cNvContentPartPr/>
                <p14:nvPr/>
              </p14:nvContentPartPr>
              <p14:xfrm>
                <a:off x="4086645" y="1009499"/>
                <a:ext cx="102240" cy="567000"/>
              </p14:xfrm>
            </p:contentPart>
          </mc:Choice>
          <mc:Fallback>
            <p:pic>
              <p:nvPicPr>
                <p:cNvPr id="85" name="Ink 84">
                  <a:extLst>
                    <a:ext uri="{FF2B5EF4-FFF2-40B4-BE49-F238E27FC236}">
                      <a16:creationId xmlns:a16="http://schemas.microsoft.com/office/drawing/2014/main" id="{69122E2C-46BD-AF90-27E9-55BC0D64D0C3}"/>
                    </a:ext>
                  </a:extLst>
                </p:cNvPr>
                <p:cNvPicPr/>
                <p:nvPr/>
              </p:nvPicPr>
              <p:blipFill>
                <a:blip r:embed="rId129"/>
                <a:stretch>
                  <a:fillRect/>
                </a:stretch>
              </p:blipFill>
              <p:spPr>
                <a:xfrm>
                  <a:off x="4082325" y="1005179"/>
                  <a:ext cx="11088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id="{73475760-822A-BA58-CB5A-6A02B21AC4B0}"/>
                    </a:ext>
                  </a:extLst>
                </p14:cNvPr>
                <p14:cNvContentPartPr/>
                <p14:nvPr/>
              </p14:nvContentPartPr>
              <p14:xfrm>
                <a:off x="5635005" y="1051979"/>
                <a:ext cx="1280160" cy="894240"/>
              </p14:xfrm>
            </p:contentPart>
          </mc:Choice>
          <mc:Fallback>
            <p:pic>
              <p:nvPicPr>
                <p:cNvPr id="86" name="Ink 85">
                  <a:extLst>
                    <a:ext uri="{FF2B5EF4-FFF2-40B4-BE49-F238E27FC236}">
                      <a16:creationId xmlns:a16="http://schemas.microsoft.com/office/drawing/2014/main" id="{73475760-822A-BA58-CB5A-6A02B21AC4B0}"/>
                    </a:ext>
                  </a:extLst>
                </p:cNvPr>
                <p:cNvPicPr/>
                <p:nvPr/>
              </p:nvPicPr>
              <p:blipFill>
                <a:blip r:embed="rId131"/>
                <a:stretch>
                  <a:fillRect/>
                </a:stretch>
              </p:blipFill>
              <p:spPr>
                <a:xfrm>
                  <a:off x="5630685" y="1047659"/>
                  <a:ext cx="1288800" cy="902880"/>
                </a:xfrm>
                <a:prstGeom prst="rect">
                  <a:avLst/>
                </a:prstGeom>
              </p:spPr>
            </p:pic>
          </mc:Fallback>
        </mc:AlternateContent>
      </p:grpSp>
    </p:spTree>
    <p:extLst>
      <p:ext uri="{BB962C8B-B14F-4D97-AF65-F5344CB8AC3E}">
        <p14:creationId xmlns:p14="http://schemas.microsoft.com/office/powerpoint/2010/main" val="3112234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B674-1296-0D12-05C1-ED0E9A7C0C9C}"/>
              </a:ext>
            </a:extLst>
          </p:cNvPr>
          <p:cNvSpPr>
            <a:spLocks noGrp="1"/>
          </p:cNvSpPr>
          <p:nvPr>
            <p:ph type="title"/>
          </p:nvPr>
        </p:nvSpPr>
        <p:spPr/>
        <p:txBody>
          <a:bodyPr/>
          <a:lstStyle/>
          <a:p>
            <a:r>
              <a:rPr lang="en-US" dirty="0"/>
              <a:t>Using Sobel Operator (More Stable than Simple Difference)</a:t>
            </a:r>
          </a:p>
        </p:txBody>
      </p:sp>
      <p:sp>
        <p:nvSpPr>
          <p:cNvPr id="3" name="Slide Number Placeholder 2">
            <a:extLst>
              <a:ext uri="{FF2B5EF4-FFF2-40B4-BE49-F238E27FC236}">
                <a16:creationId xmlns:a16="http://schemas.microsoft.com/office/drawing/2014/main" id="{FC6A3BBB-88FF-0A47-6300-07D756BD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Text Placeholder 3">
            <a:extLst>
              <a:ext uri="{FF2B5EF4-FFF2-40B4-BE49-F238E27FC236}">
                <a16:creationId xmlns:a16="http://schemas.microsoft.com/office/drawing/2014/main" id="{D943A4C7-2974-5648-66F0-8C2E9E1AD44E}"/>
              </a:ext>
            </a:extLst>
          </p:cNvPr>
          <p:cNvSpPr>
            <a:spLocks noGrp="1"/>
          </p:cNvSpPr>
          <p:nvPr>
            <p:ph type="body" idx="1"/>
          </p:nvPr>
        </p:nvSpPr>
        <p:spPr/>
        <p:txBody>
          <a:bodyPr>
            <a:normAutofit fontScale="92500" lnSpcReduction="10000"/>
          </a:bodyPr>
          <a:lstStyle/>
          <a:p>
            <a:r>
              <a:rPr lang="en-US" dirty="0"/>
              <a:t>The Sobel Operator is a better way to calculate gradients. It uses </a:t>
            </a:r>
            <a:r>
              <a:rPr lang="en-US" b="1" dirty="0"/>
              <a:t>weighted differences</a:t>
            </a:r>
            <a:r>
              <a:rPr lang="en-US" dirty="0"/>
              <a:t>:</a:t>
            </a:r>
          </a:p>
          <a:p>
            <a:r>
              <a:rPr lang="en-US" dirty="0"/>
              <a:t>It combines:</a:t>
            </a:r>
          </a:p>
          <a:p>
            <a:pPr lvl="1"/>
            <a:r>
              <a:rPr lang="en-US" b="1" dirty="0"/>
              <a:t>Differentiation</a:t>
            </a:r>
            <a:r>
              <a:rPr lang="en-US" dirty="0"/>
              <a:t> (to detect edges)</a:t>
            </a:r>
          </a:p>
          <a:p>
            <a:pPr lvl="1"/>
            <a:r>
              <a:rPr lang="en-US" b="1" dirty="0"/>
              <a:t>Smoothing</a:t>
            </a:r>
            <a:r>
              <a:rPr lang="en-US" dirty="0"/>
              <a:t> (to reduce noise)</a:t>
            </a:r>
          </a:p>
          <a:p>
            <a:r>
              <a:rPr lang="en-US" dirty="0">
                <a:hlinkClick r:id="rId2"/>
              </a:rPr>
              <a:t>https://pyimagesearch.com/2021/05/12/image-gradients-with-opencv-sobel-and-scharr/</a:t>
            </a:r>
            <a:endParaRPr lang="en-US" dirty="0"/>
          </a:p>
          <a:p>
            <a:r>
              <a:rPr lang="en-US" b="1" dirty="0"/>
              <a:t>📌 Why Sobel is Better:</a:t>
            </a:r>
          </a:p>
          <a:p>
            <a:pPr lvl="1"/>
            <a:r>
              <a:rPr lang="en-US" dirty="0"/>
              <a:t>Sobel uses </a:t>
            </a:r>
            <a:r>
              <a:rPr lang="en-US" b="1" dirty="0"/>
              <a:t>all 9 pixels</a:t>
            </a:r>
            <a:r>
              <a:rPr lang="en-US" dirty="0"/>
              <a:t> around the target pixel → more context.</a:t>
            </a:r>
          </a:p>
          <a:p>
            <a:pPr lvl="1"/>
            <a:r>
              <a:rPr lang="en-US" dirty="0"/>
              <a:t>Sobel applies </a:t>
            </a:r>
            <a:r>
              <a:rPr lang="en-US" b="1" dirty="0"/>
              <a:t>weighted averaging</a:t>
            </a:r>
            <a:r>
              <a:rPr lang="en-US" dirty="0"/>
              <a:t> (center row has more weight).</a:t>
            </a:r>
          </a:p>
          <a:p>
            <a:pPr lvl="1"/>
            <a:r>
              <a:rPr lang="en-US" dirty="0"/>
              <a:t>This helps it </a:t>
            </a:r>
            <a:r>
              <a:rPr lang="en-US" b="1" dirty="0"/>
              <a:t>smooth out noise</a:t>
            </a:r>
            <a:r>
              <a:rPr lang="en-US" dirty="0"/>
              <a:t> and detect </a:t>
            </a:r>
            <a:r>
              <a:rPr lang="en-US" b="1" dirty="0"/>
              <a:t>sharper edges</a:t>
            </a:r>
            <a:r>
              <a:rPr lang="en-US" dirty="0"/>
              <a:t>.</a:t>
            </a:r>
          </a:p>
          <a:p>
            <a:endParaRPr lang="en-US" dirty="0"/>
          </a:p>
        </p:txBody>
      </p:sp>
    </p:spTree>
    <p:extLst>
      <p:ext uri="{BB962C8B-B14F-4D97-AF65-F5344CB8AC3E}">
        <p14:creationId xmlns:p14="http://schemas.microsoft.com/office/powerpoint/2010/main" val="181213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C2D7-F46F-520E-B0BB-A8D2335D4FF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8EBE1DD7-4CE4-7303-5745-3EB68A3916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ext Placeholder 3">
            <a:extLst>
              <a:ext uri="{FF2B5EF4-FFF2-40B4-BE49-F238E27FC236}">
                <a16:creationId xmlns:a16="http://schemas.microsoft.com/office/drawing/2014/main" id="{0806680C-68FC-0552-BB24-8BB9C3BD031C}"/>
              </a:ext>
            </a:extLst>
          </p:cNvPr>
          <p:cNvSpPr>
            <a:spLocks noGrp="1"/>
          </p:cNvSpPr>
          <p:nvPr>
            <p:ph type="body" idx="1"/>
          </p:nvPr>
        </p:nvSpPr>
        <p:spPr>
          <a:xfrm>
            <a:off x="838200" y="1849820"/>
            <a:ext cx="10515600" cy="4506529"/>
          </a:xfrm>
        </p:spPr>
        <p:txBody>
          <a:bodyPr/>
          <a:lstStyle/>
          <a:p>
            <a:pPr marL="50800" indent="0">
              <a:buNone/>
            </a:pPr>
            <a:endParaRPr lang="en-US" dirty="0"/>
          </a:p>
        </p:txBody>
      </p:sp>
      <p:pic>
        <p:nvPicPr>
          <p:cNvPr id="6" name="Picture 5">
            <a:extLst>
              <a:ext uri="{FF2B5EF4-FFF2-40B4-BE49-F238E27FC236}">
                <a16:creationId xmlns:a16="http://schemas.microsoft.com/office/drawing/2014/main" id="{33C303FC-B6AC-00F6-A820-FD5B9DDC4666}"/>
              </a:ext>
            </a:extLst>
          </p:cNvPr>
          <p:cNvPicPr>
            <a:picLocks noChangeAspect="1"/>
          </p:cNvPicPr>
          <p:nvPr/>
        </p:nvPicPr>
        <p:blipFill>
          <a:blip r:embed="rId2"/>
          <a:stretch>
            <a:fillRect/>
          </a:stretch>
        </p:blipFill>
        <p:spPr>
          <a:xfrm>
            <a:off x="903419" y="1848105"/>
            <a:ext cx="6458851" cy="2676899"/>
          </a:xfrm>
          <a:prstGeom prst="rect">
            <a:avLst/>
          </a:prstGeom>
        </p:spPr>
      </p:pic>
      <p:pic>
        <p:nvPicPr>
          <p:cNvPr id="8" name="Picture 7">
            <a:extLst>
              <a:ext uri="{FF2B5EF4-FFF2-40B4-BE49-F238E27FC236}">
                <a16:creationId xmlns:a16="http://schemas.microsoft.com/office/drawing/2014/main" id="{B2DCDB04-BBAD-EBA1-0640-4A8506102DFA}"/>
              </a:ext>
            </a:extLst>
          </p:cNvPr>
          <p:cNvPicPr>
            <a:picLocks noChangeAspect="1"/>
          </p:cNvPicPr>
          <p:nvPr/>
        </p:nvPicPr>
        <p:blipFill>
          <a:blip r:embed="rId3"/>
          <a:stretch>
            <a:fillRect/>
          </a:stretch>
        </p:blipFill>
        <p:spPr>
          <a:xfrm>
            <a:off x="838200" y="4397169"/>
            <a:ext cx="3991532" cy="1800476"/>
          </a:xfrm>
          <a:prstGeom prst="rect">
            <a:avLst/>
          </a:prstGeom>
        </p:spPr>
      </p:pic>
      <p:pic>
        <p:nvPicPr>
          <p:cNvPr id="10" name="Picture 9">
            <a:extLst>
              <a:ext uri="{FF2B5EF4-FFF2-40B4-BE49-F238E27FC236}">
                <a16:creationId xmlns:a16="http://schemas.microsoft.com/office/drawing/2014/main" id="{A4A40913-A808-952A-8146-477CFAD746C4}"/>
              </a:ext>
            </a:extLst>
          </p:cNvPr>
          <p:cNvPicPr>
            <a:picLocks noChangeAspect="1"/>
          </p:cNvPicPr>
          <p:nvPr/>
        </p:nvPicPr>
        <p:blipFill>
          <a:blip r:embed="rId4"/>
          <a:stretch>
            <a:fillRect/>
          </a:stretch>
        </p:blipFill>
        <p:spPr>
          <a:xfrm>
            <a:off x="7606282" y="3768431"/>
            <a:ext cx="3600953" cy="2429214"/>
          </a:xfrm>
          <a:prstGeom prst="rect">
            <a:avLst/>
          </a:prstGeom>
        </p:spPr>
      </p:pic>
      <p:sp>
        <p:nvSpPr>
          <p:cNvPr id="12" name="TextBox 11">
            <a:extLst>
              <a:ext uri="{FF2B5EF4-FFF2-40B4-BE49-F238E27FC236}">
                <a16:creationId xmlns:a16="http://schemas.microsoft.com/office/drawing/2014/main" id="{ACE47770-B602-6F90-0F44-7A1F8A90874C}"/>
              </a:ext>
            </a:extLst>
          </p:cNvPr>
          <p:cNvSpPr txBox="1"/>
          <p:nvPr/>
        </p:nvSpPr>
        <p:spPr>
          <a:xfrm>
            <a:off x="735724" y="1196091"/>
            <a:ext cx="10471511" cy="523220"/>
          </a:xfrm>
          <a:prstGeom prst="rect">
            <a:avLst/>
          </a:prstGeom>
          <a:noFill/>
        </p:spPr>
        <p:txBody>
          <a:bodyPr wrap="square">
            <a:spAutoFit/>
          </a:bodyPr>
          <a:lstStyle/>
          <a:p>
            <a:r>
              <a:rPr lang="en-US" dirty="0"/>
              <a:t>Imagine trying to detect a crack in a wall using just your </a:t>
            </a:r>
            <a:r>
              <a:rPr lang="en-US" b="1" dirty="0"/>
              <a:t>left and right view</a:t>
            </a:r>
            <a:r>
              <a:rPr lang="en-US" dirty="0"/>
              <a:t> (simple gradient) vs. using a </a:t>
            </a:r>
            <a:r>
              <a:rPr lang="en-US" b="1" dirty="0"/>
              <a:t>360-degree scan</a:t>
            </a:r>
            <a:r>
              <a:rPr lang="en-US" dirty="0"/>
              <a:t> with depth sensors (Sobel). Which one gives a better idea of where the crack begins and ends?</a:t>
            </a:r>
          </a:p>
        </p:txBody>
      </p:sp>
      <p:grpSp>
        <p:nvGrpSpPr>
          <p:cNvPr id="9" name="Group 8">
            <a:extLst>
              <a:ext uri="{FF2B5EF4-FFF2-40B4-BE49-F238E27FC236}">
                <a16:creationId xmlns:a16="http://schemas.microsoft.com/office/drawing/2014/main" id="{BFCE989B-5FAF-1AA3-EDFC-E36F4096A18F}"/>
              </a:ext>
            </a:extLst>
          </p:cNvPr>
          <p:cNvGrpSpPr/>
          <p:nvPr/>
        </p:nvGrpSpPr>
        <p:grpSpPr>
          <a:xfrm>
            <a:off x="2319836" y="2836767"/>
            <a:ext cx="3609360" cy="1326240"/>
            <a:chOff x="2319836" y="2836767"/>
            <a:chExt cx="3609360" cy="132624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29EB4AA-184D-277F-4D74-77C357884648}"/>
                    </a:ext>
                  </a:extLst>
                </p14:cNvPr>
                <p14:cNvContentPartPr/>
                <p14:nvPr/>
              </p14:nvContentPartPr>
              <p14:xfrm>
                <a:off x="2319836" y="2836767"/>
                <a:ext cx="3609360" cy="1326240"/>
              </p14:xfrm>
            </p:contentPart>
          </mc:Choice>
          <mc:Fallback>
            <p:pic>
              <p:nvPicPr>
                <p:cNvPr id="5" name="Ink 4">
                  <a:extLst>
                    <a:ext uri="{FF2B5EF4-FFF2-40B4-BE49-F238E27FC236}">
                      <a16:creationId xmlns:a16="http://schemas.microsoft.com/office/drawing/2014/main" id="{829EB4AA-184D-277F-4D74-77C357884648}"/>
                    </a:ext>
                  </a:extLst>
                </p:cNvPr>
                <p:cNvPicPr/>
                <p:nvPr/>
              </p:nvPicPr>
              <p:blipFill>
                <a:blip r:embed="rId6"/>
                <a:stretch>
                  <a:fillRect/>
                </a:stretch>
              </p:blipFill>
              <p:spPr>
                <a:xfrm>
                  <a:off x="2315516" y="2832447"/>
                  <a:ext cx="3618000" cy="133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BD8311CF-6BDD-6BB3-55A6-3FD982E2BC36}"/>
                    </a:ext>
                  </a:extLst>
                </p14:cNvPr>
                <p14:cNvContentPartPr/>
                <p14:nvPr/>
              </p14:nvContentPartPr>
              <p14:xfrm>
                <a:off x="3759836" y="3248247"/>
                <a:ext cx="624240" cy="494280"/>
              </p14:xfrm>
            </p:contentPart>
          </mc:Choice>
          <mc:Fallback>
            <p:pic>
              <p:nvPicPr>
                <p:cNvPr id="7" name="Ink 6">
                  <a:extLst>
                    <a:ext uri="{FF2B5EF4-FFF2-40B4-BE49-F238E27FC236}">
                      <a16:creationId xmlns:a16="http://schemas.microsoft.com/office/drawing/2014/main" id="{BD8311CF-6BDD-6BB3-55A6-3FD982E2BC36}"/>
                    </a:ext>
                  </a:extLst>
                </p:cNvPr>
                <p:cNvPicPr/>
                <p:nvPr/>
              </p:nvPicPr>
              <p:blipFill>
                <a:blip r:embed="rId8"/>
                <a:stretch>
                  <a:fillRect/>
                </a:stretch>
              </p:blipFill>
              <p:spPr>
                <a:xfrm>
                  <a:off x="3755516" y="3243927"/>
                  <a:ext cx="632880" cy="502920"/>
                </a:xfrm>
                <a:prstGeom prst="rect">
                  <a:avLst/>
                </a:prstGeom>
              </p:spPr>
            </p:pic>
          </mc:Fallback>
        </mc:AlternateContent>
      </p:grpSp>
      <p:grpSp>
        <p:nvGrpSpPr>
          <p:cNvPr id="17" name="Group 16">
            <a:extLst>
              <a:ext uri="{FF2B5EF4-FFF2-40B4-BE49-F238E27FC236}">
                <a16:creationId xmlns:a16="http://schemas.microsoft.com/office/drawing/2014/main" id="{C62815DF-F959-CB0A-F448-1BDC64010AE6}"/>
              </a:ext>
            </a:extLst>
          </p:cNvPr>
          <p:cNvGrpSpPr/>
          <p:nvPr/>
        </p:nvGrpSpPr>
        <p:grpSpPr>
          <a:xfrm>
            <a:off x="2190236" y="2780967"/>
            <a:ext cx="3885120" cy="1233360"/>
            <a:chOff x="2190236" y="2780967"/>
            <a:chExt cx="3885120" cy="1233360"/>
          </a:xfrm>
        </p:grpSpPr>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08834250-B14D-9162-DDAD-DAB466E6DBDF}"/>
                    </a:ext>
                  </a:extLst>
                </p14:cNvPr>
                <p14:cNvContentPartPr/>
                <p14:nvPr/>
              </p14:nvContentPartPr>
              <p14:xfrm>
                <a:off x="3823916" y="2780967"/>
                <a:ext cx="525240" cy="453960"/>
              </p14:xfrm>
            </p:contentPart>
          </mc:Choice>
          <mc:Fallback>
            <p:pic>
              <p:nvPicPr>
                <p:cNvPr id="11" name="Ink 10">
                  <a:extLst>
                    <a:ext uri="{FF2B5EF4-FFF2-40B4-BE49-F238E27FC236}">
                      <a16:creationId xmlns:a16="http://schemas.microsoft.com/office/drawing/2014/main" id="{08834250-B14D-9162-DDAD-DAB466E6DBDF}"/>
                    </a:ext>
                  </a:extLst>
                </p:cNvPr>
                <p:cNvPicPr/>
                <p:nvPr/>
              </p:nvPicPr>
              <p:blipFill>
                <a:blip r:embed="rId10"/>
                <a:stretch>
                  <a:fillRect/>
                </a:stretch>
              </p:blipFill>
              <p:spPr>
                <a:xfrm>
                  <a:off x="3815276" y="2772327"/>
                  <a:ext cx="5428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4E42CEBE-1790-DCEA-CDC7-3E63426349D8}"/>
                    </a:ext>
                  </a:extLst>
                </p14:cNvPr>
                <p14:cNvContentPartPr/>
                <p14:nvPr/>
              </p14:nvContentPartPr>
              <p14:xfrm>
                <a:off x="3797636" y="3709767"/>
                <a:ext cx="514800" cy="304560"/>
              </p14:xfrm>
            </p:contentPart>
          </mc:Choice>
          <mc:Fallback>
            <p:pic>
              <p:nvPicPr>
                <p:cNvPr id="13" name="Ink 12">
                  <a:extLst>
                    <a:ext uri="{FF2B5EF4-FFF2-40B4-BE49-F238E27FC236}">
                      <a16:creationId xmlns:a16="http://schemas.microsoft.com/office/drawing/2014/main" id="{4E42CEBE-1790-DCEA-CDC7-3E63426349D8}"/>
                    </a:ext>
                  </a:extLst>
                </p:cNvPr>
                <p:cNvPicPr/>
                <p:nvPr/>
              </p:nvPicPr>
              <p:blipFill>
                <a:blip r:embed="rId12"/>
                <a:stretch>
                  <a:fillRect/>
                </a:stretch>
              </p:blipFill>
              <p:spPr>
                <a:xfrm>
                  <a:off x="3788996" y="3701127"/>
                  <a:ext cx="5324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5385A699-096A-79BE-D8CE-01BFA2805F8D}"/>
                    </a:ext>
                  </a:extLst>
                </p14:cNvPr>
                <p14:cNvContentPartPr/>
                <p14:nvPr/>
              </p14:nvContentPartPr>
              <p14:xfrm>
                <a:off x="2190236" y="3376407"/>
                <a:ext cx="797760" cy="232560"/>
              </p14:xfrm>
            </p:contentPart>
          </mc:Choice>
          <mc:Fallback>
            <p:pic>
              <p:nvPicPr>
                <p:cNvPr id="14" name="Ink 13">
                  <a:extLst>
                    <a:ext uri="{FF2B5EF4-FFF2-40B4-BE49-F238E27FC236}">
                      <a16:creationId xmlns:a16="http://schemas.microsoft.com/office/drawing/2014/main" id="{5385A699-096A-79BE-D8CE-01BFA2805F8D}"/>
                    </a:ext>
                  </a:extLst>
                </p:cNvPr>
                <p:cNvPicPr/>
                <p:nvPr/>
              </p:nvPicPr>
              <p:blipFill>
                <a:blip r:embed="rId14"/>
                <a:stretch>
                  <a:fillRect/>
                </a:stretch>
              </p:blipFill>
              <p:spPr>
                <a:xfrm>
                  <a:off x="2181596" y="3367407"/>
                  <a:ext cx="8154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23E6D63C-E836-5463-A315-D78E4A516DA5}"/>
                    </a:ext>
                  </a:extLst>
                </p14:cNvPr>
                <p14:cNvContentPartPr/>
                <p14:nvPr/>
              </p14:nvContentPartPr>
              <p14:xfrm>
                <a:off x="5175356" y="3268407"/>
                <a:ext cx="900000" cy="486000"/>
              </p14:xfrm>
            </p:contentPart>
          </mc:Choice>
          <mc:Fallback>
            <p:pic>
              <p:nvPicPr>
                <p:cNvPr id="16" name="Ink 15">
                  <a:extLst>
                    <a:ext uri="{FF2B5EF4-FFF2-40B4-BE49-F238E27FC236}">
                      <a16:creationId xmlns:a16="http://schemas.microsoft.com/office/drawing/2014/main" id="{23E6D63C-E836-5463-A315-D78E4A516DA5}"/>
                    </a:ext>
                  </a:extLst>
                </p:cNvPr>
                <p:cNvPicPr/>
                <p:nvPr/>
              </p:nvPicPr>
              <p:blipFill>
                <a:blip r:embed="rId16"/>
                <a:stretch>
                  <a:fillRect/>
                </a:stretch>
              </p:blipFill>
              <p:spPr>
                <a:xfrm>
                  <a:off x="5166356" y="3259407"/>
                  <a:ext cx="917640" cy="503640"/>
                </a:xfrm>
                <a:prstGeom prst="rect">
                  <a:avLst/>
                </a:prstGeom>
              </p:spPr>
            </p:pic>
          </mc:Fallback>
        </mc:AlternateContent>
      </p:grpSp>
    </p:spTree>
    <p:extLst>
      <p:ext uri="{BB962C8B-B14F-4D97-AF65-F5344CB8AC3E}">
        <p14:creationId xmlns:p14="http://schemas.microsoft.com/office/powerpoint/2010/main" val="3944696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710A-EE38-5180-4FCB-4F14515CE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93CE6-CFDD-5E81-5601-DF07C4328D66}"/>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4A489A1C-B59E-28A9-D11B-F532D3500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E21F5DE9-F6B5-7C99-34F8-995B59793D53}"/>
              </a:ext>
            </a:extLst>
          </p:cNvPr>
          <p:cNvPicPr>
            <a:picLocks noChangeAspect="1"/>
          </p:cNvPicPr>
          <p:nvPr/>
        </p:nvPicPr>
        <p:blipFill>
          <a:blip r:embed="rId2"/>
          <a:stretch>
            <a:fillRect/>
          </a:stretch>
        </p:blipFill>
        <p:spPr>
          <a:xfrm>
            <a:off x="367391" y="1391210"/>
            <a:ext cx="6458851" cy="2676899"/>
          </a:xfrm>
          <a:prstGeom prst="rect">
            <a:avLst/>
          </a:prstGeom>
        </p:spPr>
      </p:pic>
      <p:pic>
        <p:nvPicPr>
          <p:cNvPr id="7" name="Picture 6">
            <a:extLst>
              <a:ext uri="{FF2B5EF4-FFF2-40B4-BE49-F238E27FC236}">
                <a16:creationId xmlns:a16="http://schemas.microsoft.com/office/drawing/2014/main" id="{ADF91F2C-1A73-7E66-DC1F-98AA49B44360}"/>
              </a:ext>
            </a:extLst>
          </p:cNvPr>
          <p:cNvPicPr>
            <a:picLocks noChangeAspect="1"/>
          </p:cNvPicPr>
          <p:nvPr/>
        </p:nvPicPr>
        <p:blipFill>
          <a:blip r:embed="rId3"/>
          <a:stretch>
            <a:fillRect/>
          </a:stretch>
        </p:blipFill>
        <p:spPr>
          <a:xfrm>
            <a:off x="367391" y="4443027"/>
            <a:ext cx="1295581" cy="809738"/>
          </a:xfrm>
          <a:prstGeom prst="rect">
            <a:avLst/>
          </a:prstGeom>
        </p:spPr>
      </p:pic>
      <p:sp>
        <p:nvSpPr>
          <p:cNvPr id="11" name="TextBox 10">
            <a:extLst>
              <a:ext uri="{FF2B5EF4-FFF2-40B4-BE49-F238E27FC236}">
                <a16:creationId xmlns:a16="http://schemas.microsoft.com/office/drawing/2014/main" id="{F086C330-5EAE-680D-9FFD-8321579C1D38}"/>
              </a:ext>
            </a:extLst>
          </p:cNvPr>
          <p:cNvSpPr txBox="1"/>
          <p:nvPr/>
        </p:nvSpPr>
        <p:spPr>
          <a:xfrm>
            <a:off x="1744718" y="4452546"/>
            <a:ext cx="6096000" cy="1600438"/>
          </a:xfrm>
          <a:prstGeom prst="rect">
            <a:avLst/>
          </a:prstGeom>
          <a:noFill/>
        </p:spPr>
        <p:txBody>
          <a:bodyPr wrap="square">
            <a:spAutoFit/>
          </a:bodyPr>
          <a:lstStyle/>
          <a:p>
            <a:r>
              <a:rPr lang="en-US" dirty="0"/>
              <a:t>Top-left corner of the 3×3 window:</a:t>
            </a:r>
          </a:p>
          <a:p>
            <a:r>
              <a:rPr lang="en-US" dirty="0"/>
              <a:t>(1,1) to (3,3)</a:t>
            </a:r>
          </a:p>
          <a:p>
            <a:endParaRPr lang="en-US" dirty="0"/>
          </a:p>
          <a:p>
            <a:r>
              <a:rPr lang="en-US" dirty="0"/>
              <a:t>Values:</a:t>
            </a:r>
          </a:p>
          <a:p>
            <a:r>
              <a:rPr lang="en-US" dirty="0"/>
              <a:t>10   10   200</a:t>
            </a:r>
          </a:p>
          <a:p>
            <a:r>
              <a:rPr lang="en-US" dirty="0"/>
              <a:t>10   10   200</a:t>
            </a:r>
          </a:p>
          <a:p>
            <a:r>
              <a:rPr lang="en-US" dirty="0"/>
              <a:t>10   10   200</a:t>
            </a:r>
          </a:p>
        </p:txBody>
      </p:sp>
      <p:sp>
        <p:nvSpPr>
          <p:cNvPr id="14" name="TextBox 13">
            <a:extLst>
              <a:ext uri="{FF2B5EF4-FFF2-40B4-BE49-F238E27FC236}">
                <a16:creationId xmlns:a16="http://schemas.microsoft.com/office/drawing/2014/main" id="{C7C35008-5275-E002-E3A5-5ECC2835B787}"/>
              </a:ext>
            </a:extLst>
          </p:cNvPr>
          <p:cNvSpPr txBox="1"/>
          <p:nvPr/>
        </p:nvSpPr>
        <p:spPr>
          <a:xfrm>
            <a:off x="4874464" y="4443027"/>
            <a:ext cx="6096000" cy="2031325"/>
          </a:xfrm>
          <a:prstGeom prst="rect">
            <a:avLst/>
          </a:prstGeom>
          <a:noFill/>
        </p:spPr>
        <p:txBody>
          <a:bodyPr wrap="square">
            <a:spAutoFit/>
          </a:bodyPr>
          <a:lstStyle/>
          <a:p>
            <a:r>
              <a:rPr lang="en-US" dirty="0" err="1"/>
              <a:t>Gx_sobel</a:t>
            </a:r>
            <a:r>
              <a:rPr lang="en-US" dirty="0"/>
              <a:t> = (-1*10 + 0*10 + 1*200) +</a:t>
            </a:r>
          </a:p>
          <a:p>
            <a:r>
              <a:rPr lang="en-US" dirty="0"/>
              <a:t>           (-2*10 + 0*10 + 2*200) +</a:t>
            </a:r>
          </a:p>
          <a:p>
            <a:r>
              <a:rPr lang="en-US" dirty="0"/>
              <a:t>           (-1*10 + 0*10 + 1*200)</a:t>
            </a:r>
          </a:p>
          <a:p>
            <a:endParaRPr lang="en-US" dirty="0"/>
          </a:p>
          <a:p>
            <a:r>
              <a:rPr lang="en-US" dirty="0"/>
              <a:t>         = (-10 + 0 + 200) +</a:t>
            </a:r>
          </a:p>
          <a:p>
            <a:r>
              <a:rPr lang="en-US" dirty="0"/>
              <a:t>           (-20 + 0 + 400) +</a:t>
            </a:r>
          </a:p>
          <a:p>
            <a:r>
              <a:rPr lang="en-US" dirty="0"/>
              <a:t>           (-10 + 0 + 200)</a:t>
            </a:r>
          </a:p>
          <a:p>
            <a:endParaRPr lang="en-US" dirty="0"/>
          </a:p>
          <a:p>
            <a:r>
              <a:rPr lang="en-US" dirty="0"/>
              <a:t>         = (190) + (380) + (190) = **760**</a:t>
            </a:r>
          </a:p>
        </p:txBody>
      </p:sp>
      <p:sp>
        <p:nvSpPr>
          <p:cNvPr id="16" name="TextBox 15">
            <a:extLst>
              <a:ext uri="{FF2B5EF4-FFF2-40B4-BE49-F238E27FC236}">
                <a16:creationId xmlns:a16="http://schemas.microsoft.com/office/drawing/2014/main" id="{0789026B-7F13-BF97-9323-842779F7955E}"/>
              </a:ext>
            </a:extLst>
          </p:cNvPr>
          <p:cNvSpPr txBox="1"/>
          <p:nvPr/>
        </p:nvSpPr>
        <p:spPr>
          <a:xfrm>
            <a:off x="7761663" y="1921254"/>
            <a:ext cx="6096000" cy="1384995"/>
          </a:xfrm>
          <a:prstGeom prst="rect">
            <a:avLst/>
          </a:prstGeom>
          <a:noFill/>
        </p:spPr>
        <p:txBody>
          <a:bodyPr wrap="square">
            <a:spAutoFit/>
          </a:bodyPr>
          <a:lstStyle/>
          <a:p>
            <a:r>
              <a:rPr lang="en-US" dirty="0" err="1"/>
              <a:t>Gy_sobel</a:t>
            </a:r>
            <a:r>
              <a:rPr lang="en-US" dirty="0"/>
              <a:t> = (-1*10 + -2*10 + -1*200) +</a:t>
            </a:r>
          </a:p>
          <a:p>
            <a:r>
              <a:rPr lang="en-US" dirty="0"/>
              <a:t>            (0*10  + 0*10  + 0*200) +</a:t>
            </a:r>
          </a:p>
          <a:p>
            <a:r>
              <a:rPr lang="en-US" dirty="0"/>
              <a:t>            (+1*10 + 2*10  + 1*200)</a:t>
            </a:r>
          </a:p>
          <a:p>
            <a:endParaRPr lang="en-US" dirty="0"/>
          </a:p>
          <a:p>
            <a:r>
              <a:rPr lang="en-US" dirty="0"/>
              <a:t>         = (-10 -20 -200) + (0) + (10 + 20 + 200)</a:t>
            </a:r>
          </a:p>
          <a:p>
            <a:r>
              <a:rPr lang="en-US" dirty="0"/>
              <a:t>         = (-230) + 0 + (230) = **0**</a:t>
            </a:r>
          </a:p>
        </p:txBody>
      </p:sp>
      <p:pic>
        <p:nvPicPr>
          <p:cNvPr id="20" name="Picture 19">
            <a:extLst>
              <a:ext uri="{FF2B5EF4-FFF2-40B4-BE49-F238E27FC236}">
                <a16:creationId xmlns:a16="http://schemas.microsoft.com/office/drawing/2014/main" id="{879814E5-F923-441B-428C-0C2C95547628}"/>
              </a:ext>
            </a:extLst>
          </p:cNvPr>
          <p:cNvPicPr>
            <a:picLocks noChangeAspect="1"/>
          </p:cNvPicPr>
          <p:nvPr/>
        </p:nvPicPr>
        <p:blipFill>
          <a:blip r:embed="rId4"/>
          <a:stretch>
            <a:fillRect/>
          </a:stretch>
        </p:blipFill>
        <p:spPr>
          <a:xfrm>
            <a:off x="8465117" y="3573824"/>
            <a:ext cx="2981741" cy="83831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AD0C807-D973-9543-E010-A094885C0054}"/>
                  </a:ext>
                </a:extLst>
              </p14:cNvPr>
              <p14:cNvContentPartPr/>
              <p14:nvPr/>
            </p14:nvContentPartPr>
            <p14:xfrm>
              <a:off x="1650596" y="2327727"/>
              <a:ext cx="3713400" cy="1341720"/>
            </p14:xfrm>
          </p:contentPart>
        </mc:Choice>
        <mc:Fallback>
          <p:pic>
            <p:nvPicPr>
              <p:cNvPr id="4" name="Ink 3">
                <a:extLst>
                  <a:ext uri="{FF2B5EF4-FFF2-40B4-BE49-F238E27FC236}">
                    <a16:creationId xmlns:a16="http://schemas.microsoft.com/office/drawing/2014/main" id="{EAD0C807-D973-9543-E010-A094885C0054}"/>
                  </a:ext>
                </a:extLst>
              </p:cNvPr>
              <p:cNvPicPr/>
              <p:nvPr/>
            </p:nvPicPr>
            <p:blipFill>
              <a:blip r:embed="rId6"/>
              <a:stretch>
                <a:fillRect/>
              </a:stretch>
            </p:blipFill>
            <p:spPr>
              <a:xfrm>
                <a:off x="1641956" y="2318727"/>
                <a:ext cx="3731040" cy="1359360"/>
              </a:xfrm>
              <a:prstGeom prst="rect">
                <a:avLst/>
              </a:prstGeom>
            </p:spPr>
          </p:pic>
        </mc:Fallback>
      </mc:AlternateContent>
      <p:grpSp>
        <p:nvGrpSpPr>
          <p:cNvPr id="12" name="Group 11">
            <a:extLst>
              <a:ext uri="{FF2B5EF4-FFF2-40B4-BE49-F238E27FC236}">
                <a16:creationId xmlns:a16="http://schemas.microsoft.com/office/drawing/2014/main" id="{D8979109-E384-D5CE-7BA7-84CD8892C0B2}"/>
              </a:ext>
            </a:extLst>
          </p:cNvPr>
          <p:cNvGrpSpPr/>
          <p:nvPr/>
        </p:nvGrpSpPr>
        <p:grpSpPr>
          <a:xfrm>
            <a:off x="9056876" y="579567"/>
            <a:ext cx="675720" cy="1325160"/>
            <a:chOff x="9056876" y="579567"/>
            <a:chExt cx="675720" cy="132516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9DAED251-394E-E33E-B692-42203D00BD06}"/>
                    </a:ext>
                  </a:extLst>
                </p14:cNvPr>
                <p14:cNvContentPartPr/>
                <p14:nvPr/>
              </p14:nvContentPartPr>
              <p14:xfrm>
                <a:off x="9056876" y="579567"/>
                <a:ext cx="617040" cy="1325160"/>
              </p14:xfrm>
            </p:contentPart>
          </mc:Choice>
          <mc:Fallback>
            <p:pic>
              <p:nvPicPr>
                <p:cNvPr id="5" name="Ink 4">
                  <a:extLst>
                    <a:ext uri="{FF2B5EF4-FFF2-40B4-BE49-F238E27FC236}">
                      <a16:creationId xmlns:a16="http://schemas.microsoft.com/office/drawing/2014/main" id="{9DAED251-394E-E33E-B692-42203D00BD06}"/>
                    </a:ext>
                  </a:extLst>
                </p:cNvPr>
                <p:cNvPicPr/>
                <p:nvPr/>
              </p:nvPicPr>
              <p:blipFill>
                <a:blip r:embed="rId8"/>
                <a:stretch>
                  <a:fillRect/>
                </a:stretch>
              </p:blipFill>
              <p:spPr>
                <a:xfrm>
                  <a:off x="9047876" y="570927"/>
                  <a:ext cx="634680" cy="1342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2661C0A4-63F6-4416-E466-D4279860F51F}"/>
                    </a:ext>
                  </a:extLst>
                </p14:cNvPr>
                <p14:cNvContentPartPr/>
                <p14:nvPr/>
              </p14:nvContentPartPr>
              <p14:xfrm>
                <a:off x="9280436" y="808887"/>
                <a:ext cx="163080" cy="11520"/>
              </p14:xfrm>
            </p:contentPart>
          </mc:Choice>
          <mc:Fallback>
            <p:pic>
              <p:nvPicPr>
                <p:cNvPr id="8" name="Ink 7">
                  <a:extLst>
                    <a:ext uri="{FF2B5EF4-FFF2-40B4-BE49-F238E27FC236}">
                      <a16:creationId xmlns:a16="http://schemas.microsoft.com/office/drawing/2014/main" id="{2661C0A4-63F6-4416-E466-D4279860F51F}"/>
                    </a:ext>
                  </a:extLst>
                </p:cNvPr>
                <p:cNvPicPr/>
                <p:nvPr/>
              </p:nvPicPr>
              <p:blipFill>
                <a:blip r:embed="rId10"/>
                <a:stretch>
                  <a:fillRect/>
                </a:stretch>
              </p:blipFill>
              <p:spPr>
                <a:xfrm>
                  <a:off x="9271796" y="799887"/>
                  <a:ext cx="1807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2F4EEB66-D700-C799-242E-EF7A968C8F01}"/>
                    </a:ext>
                  </a:extLst>
                </p14:cNvPr>
                <p14:cNvContentPartPr/>
                <p14:nvPr/>
              </p14:nvContentPartPr>
              <p14:xfrm>
                <a:off x="9732236" y="682887"/>
                <a:ext cx="360" cy="231480"/>
              </p14:xfrm>
            </p:contentPart>
          </mc:Choice>
          <mc:Fallback>
            <p:pic>
              <p:nvPicPr>
                <p:cNvPr id="10" name="Ink 9">
                  <a:extLst>
                    <a:ext uri="{FF2B5EF4-FFF2-40B4-BE49-F238E27FC236}">
                      <a16:creationId xmlns:a16="http://schemas.microsoft.com/office/drawing/2014/main" id="{2F4EEB66-D700-C799-242E-EF7A968C8F01}"/>
                    </a:ext>
                  </a:extLst>
                </p:cNvPr>
                <p:cNvPicPr/>
                <p:nvPr/>
              </p:nvPicPr>
              <p:blipFill>
                <a:blip r:embed="rId12"/>
                <a:stretch>
                  <a:fillRect/>
                </a:stretch>
              </p:blipFill>
              <p:spPr>
                <a:xfrm>
                  <a:off x="9723236" y="673887"/>
                  <a:ext cx="18000" cy="249120"/>
                </a:xfrm>
                <a:prstGeom prst="rect">
                  <a:avLst/>
                </a:prstGeom>
              </p:spPr>
            </p:pic>
          </mc:Fallback>
        </mc:AlternateContent>
      </p:grpSp>
      <p:grpSp>
        <p:nvGrpSpPr>
          <p:cNvPr id="17" name="Group 16">
            <a:extLst>
              <a:ext uri="{FF2B5EF4-FFF2-40B4-BE49-F238E27FC236}">
                <a16:creationId xmlns:a16="http://schemas.microsoft.com/office/drawing/2014/main" id="{7E29537A-8EF1-4DC6-778A-D84B1CC64912}"/>
              </a:ext>
            </a:extLst>
          </p:cNvPr>
          <p:cNvGrpSpPr/>
          <p:nvPr/>
        </p:nvGrpSpPr>
        <p:grpSpPr>
          <a:xfrm>
            <a:off x="10279076" y="568407"/>
            <a:ext cx="406440" cy="306360"/>
            <a:chOff x="10279076" y="568407"/>
            <a:chExt cx="406440" cy="306360"/>
          </a:xfrm>
        </p:grpSpPr>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E6A3C739-D423-B406-089B-D8045110A0C4}"/>
                    </a:ext>
                  </a:extLst>
                </p14:cNvPr>
                <p14:cNvContentPartPr/>
                <p14:nvPr/>
              </p14:nvContentPartPr>
              <p14:xfrm>
                <a:off x="10279076" y="798447"/>
                <a:ext cx="102240" cy="360"/>
              </p14:xfrm>
            </p:contentPart>
          </mc:Choice>
          <mc:Fallback>
            <p:pic>
              <p:nvPicPr>
                <p:cNvPr id="13" name="Ink 12">
                  <a:extLst>
                    <a:ext uri="{FF2B5EF4-FFF2-40B4-BE49-F238E27FC236}">
                      <a16:creationId xmlns:a16="http://schemas.microsoft.com/office/drawing/2014/main" id="{E6A3C739-D423-B406-089B-D8045110A0C4}"/>
                    </a:ext>
                  </a:extLst>
                </p:cNvPr>
                <p:cNvPicPr/>
                <p:nvPr/>
              </p:nvPicPr>
              <p:blipFill>
                <a:blip r:embed="rId14"/>
                <a:stretch>
                  <a:fillRect/>
                </a:stretch>
              </p:blipFill>
              <p:spPr>
                <a:xfrm>
                  <a:off x="10270436" y="789447"/>
                  <a:ext cx="119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8D26C1B4-E145-DBF7-83EF-C06197C3B5E9}"/>
                    </a:ext>
                  </a:extLst>
                </p14:cNvPr>
                <p14:cNvContentPartPr/>
                <p14:nvPr/>
              </p14:nvContentPartPr>
              <p14:xfrm>
                <a:off x="10510556" y="568407"/>
                <a:ext cx="174960" cy="306360"/>
              </p14:xfrm>
            </p:contentPart>
          </mc:Choice>
          <mc:Fallback>
            <p:pic>
              <p:nvPicPr>
                <p:cNvPr id="15" name="Ink 14">
                  <a:extLst>
                    <a:ext uri="{FF2B5EF4-FFF2-40B4-BE49-F238E27FC236}">
                      <a16:creationId xmlns:a16="http://schemas.microsoft.com/office/drawing/2014/main" id="{8D26C1B4-E145-DBF7-83EF-C06197C3B5E9}"/>
                    </a:ext>
                  </a:extLst>
                </p:cNvPr>
                <p:cNvPicPr/>
                <p:nvPr/>
              </p:nvPicPr>
              <p:blipFill>
                <a:blip r:embed="rId16"/>
                <a:stretch>
                  <a:fillRect/>
                </a:stretch>
              </p:blipFill>
              <p:spPr>
                <a:xfrm>
                  <a:off x="10501556" y="559407"/>
                  <a:ext cx="192600" cy="32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A29F4734-3136-4739-9A97-6D3F8FF47D02}"/>
                  </a:ext>
                </a:extLst>
              </p14:cNvPr>
              <p14:cNvContentPartPr/>
              <p14:nvPr/>
            </p14:nvContentPartPr>
            <p14:xfrm>
              <a:off x="9512276" y="1145127"/>
              <a:ext cx="261000" cy="169920"/>
            </p14:xfrm>
          </p:contentPart>
        </mc:Choice>
        <mc:Fallback>
          <p:pic>
            <p:nvPicPr>
              <p:cNvPr id="22" name="Ink 21">
                <a:extLst>
                  <a:ext uri="{FF2B5EF4-FFF2-40B4-BE49-F238E27FC236}">
                    <a16:creationId xmlns:a16="http://schemas.microsoft.com/office/drawing/2014/main" id="{A29F4734-3136-4739-9A97-6D3F8FF47D02}"/>
                  </a:ext>
                </a:extLst>
              </p:cNvPr>
              <p:cNvPicPr/>
              <p:nvPr/>
            </p:nvPicPr>
            <p:blipFill>
              <a:blip r:embed="rId18"/>
              <a:stretch>
                <a:fillRect/>
              </a:stretch>
            </p:blipFill>
            <p:spPr>
              <a:xfrm>
                <a:off x="9503276" y="1136487"/>
                <a:ext cx="2786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18C13C45-54E5-262A-7A93-3F0ECE545348}"/>
                  </a:ext>
                </a:extLst>
              </p14:cNvPr>
              <p14:cNvContentPartPr/>
              <p14:nvPr/>
            </p14:nvContentPartPr>
            <p14:xfrm>
              <a:off x="10497596" y="1187607"/>
              <a:ext cx="253440" cy="150840"/>
            </p14:xfrm>
          </p:contentPart>
        </mc:Choice>
        <mc:Fallback>
          <p:pic>
            <p:nvPicPr>
              <p:cNvPr id="23" name="Ink 22">
                <a:extLst>
                  <a:ext uri="{FF2B5EF4-FFF2-40B4-BE49-F238E27FC236}">
                    <a16:creationId xmlns:a16="http://schemas.microsoft.com/office/drawing/2014/main" id="{18C13C45-54E5-262A-7A93-3F0ECE545348}"/>
                  </a:ext>
                </a:extLst>
              </p:cNvPr>
              <p:cNvPicPr/>
              <p:nvPr/>
            </p:nvPicPr>
            <p:blipFill>
              <a:blip r:embed="rId20"/>
              <a:stretch>
                <a:fillRect/>
              </a:stretch>
            </p:blipFill>
            <p:spPr>
              <a:xfrm>
                <a:off x="10488956" y="1178607"/>
                <a:ext cx="2710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1FE61121-B880-E11F-4EF9-F217BF3A9273}"/>
                  </a:ext>
                </a:extLst>
              </p14:cNvPr>
              <p14:cNvContentPartPr/>
              <p14:nvPr/>
            </p14:nvContentPartPr>
            <p14:xfrm>
              <a:off x="9669596" y="1607727"/>
              <a:ext cx="360" cy="110520"/>
            </p14:xfrm>
          </p:contentPart>
        </mc:Choice>
        <mc:Fallback>
          <p:pic>
            <p:nvPicPr>
              <p:cNvPr id="26" name="Ink 25">
                <a:extLst>
                  <a:ext uri="{FF2B5EF4-FFF2-40B4-BE49-F238E27FC236}">
                    <a16:creationId xmlns:a16="http://schemas.microsoft.com/office/drawing/2014/main" id="{1FE61121-B880-E11F-4EF9-F217BF3A9273}"/>
                  </a:ext>
                </a:extLst>
              </p:cNvPr>
              <p:cNvPicPr/>
              <p:nvPr/>
            </p:nvPicPr>
            <p:blipFill>
              <a:blip r:embed="rId22"/>
              <a:stretch>
                <a:fillRect/>
              </a:stretch>
            </p:blipFill>
            <p:spPr>
              <a:xfrm>
                <a:off x="9660956" y="1598727"/>
                <a:ext cx="180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7BFD8BB4-4DBE-D818-A22E-8AD6BD9126BC}"/>
                  </a:ext>
                </a:extLst>
              </p14:cNvPr>
              <p14:cNvContentPartPr/>
              <p14:nvPr/>
            </p14:nvContentPartPr>
            <p14:xfrm>
              <a:off x="10425956" y="1582167"/>
              <a:ext cx="372240" cy="308880"/>
            </p14:xfrm>
          </p:contentPart>
        </mc:Choice>
        <mc:Fallback>
          <p:pic>
            <p:nvPicPr>
              <p:cNvPr id="27" name="Ink 26">
                <a:extLst>
                  <a:ext uri="{FF2B5EF4-FFF2-40B4-BE49-F238E27FC236}">
                    <a16:creationId xmlns:a16="http://schemas.microsoft.com/office/drawing/2014/main" id="{7BFD8BB4-4DBE-D818-A22E-8AD6BD9126BC}"/>
                  </a:ext>
                </a:extLst>
              </p:cNvPr>
              <p:cNvPicPr/>
              <p:nvPr/>
            </p:nvPicPr>
            <p:blipFill>
              <a:blip r:embed="rId24"/>
              <a:stretch>
                <a:fillRect/>
              </a:stretch>
            </p:blipFill>
            <p:spPr>
              <a:xfrm>
                <a:off x="10416956" y="1573527"/>
                <a:ext cx="389880" cy="326520"/>
              </a:xfrm>
              <a:prstGeom prst="rect">
                <a:avLst/>
              </a:prstGeom>
            </p:spPr>
          </p:pic>
        </mc:Fallback>
      </mc:AlternateContent>
      <p:grpSp>
        <p:nvGrpSpPr>
          <p:cNvPr id="29" name="Group 28">
            <a:extLst>
              <a:ext uri="{FF2B5EF4-FFF2-40B4-BE49-F238E27FC236}">
                <a16:creationId xmlns:a16="http://schemas.microsoft.com/office/drawing/2014/main" id="{7DA8E3F5-2DC6-9A69-43D5-7D60BCC0138A}"/>
              </a:ext>
            </a:extLst>
          </p:cNvPr>
          <p:cNvGrpSpPr/>
          <p:nvPr/>
        </p:nvGrpSpPr>
        <p:grpSpPr>
          <a:xfrm>
            <a:off x="11267276" y="578487"/>
            <a:ext cx="708840" cy="1503360"/>
            <a:chOff x="11267276" y="578487"/>
            <a:chExt cx="708840" cy="1503360"/>
          </a:xfrm>
        </p:grpSpPr>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132BC95A-7BC0-DAFE-32B8-892D7B52CF7D}"/>
                    </a:ext>
                  </a:extLst>
                </p14:cNvPr>
                <p14:cNvContentPartPr/>
                <p14:nvPr/>
              </p14:nvContentPartPr>
              <p14:xfrm>
                <a:off x="11267276" y="766767"/>
                <a:ext cx="147600" cy="360"/>
              </p14:xfrm>
            </p:contentPart>
          </mc:Choice>
          <mc:Fallback>
            <p:pic>
              <p:nvPicPr>
                <p:cNvPr id="18" name="Ink 17">
                  <a:extLst>
                    <a:ext uri="{FF2B5EF4-FFF2-40B4-BE49-F238E27FC236}">
                      <a16:creationId xmlns:a16="http://schemas.microsoft.com/office/drawing/2014/main" id="{132BC95A-7BC0-DAFE-32B8-892D7B52CF7D}"/>
                    </a:ext>
                  </a:extLst>
                </p:cNvPr>
                <p:cNvPicPr/>
                <p:nvPr/>
              </p:nvPicPr>
              <p:blipFill>
                <a:blip r:embed="rId26"/>
                <a:stretch>
                  <a:fillRect/>
                </a:stretch>
              </p:blipFill>
              <p:spPr>
                <a:xfrm>
                  <a:off x="11258276" y="758127"/>
                  <a:ext cx="165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B9F3B193-9764-9DEC-DB46-DA7274E2E608}"/>
                    </a:ext>
                  </a:extLst>
                </p14:cNvPr>
                <p14:cNvContentPartPr/>
                <p14:nvPr/>
              </p14:nvContentPartPr>
              <p14:xfrm>
                <a:off x="11530076" y="651207"/>
                <a:ext cx="360" cy="315360"/>
              </p14:xfrm>
            </p:contentPart>
          </mc:Choice>
          <mc:Fallback>
            <p:pic>
              <p:nvPicPr>
                <p:cNvPr id="19" name="Ink 18">
                  <a:extLst>
                    <a:ext uri="{FF2B5EF4-FFF2-40B4-BE49-F238E27FC236}">
                      <a16:creationId xmlns:a16="http://schemas.microsoft.com/office/drawing/2014/main" id="{B9F3B193-9764-9DEC-DB46-DA7274E2E608}"/>
                    </a:ext>
                  </a:extLst>
                </p:cNvPr>
                <p:cNvPicPr/>
                <p:nvPr/>
              </p:nvPicPr>
              <p:blipFill>
                <a:blip r:embed="rId28"/>
                <a:stretch>
                  <a:fillRect/>
                </a:stretch>
              </p:blipFill>
              <p:spPr>
                <a:xfrm>
                  <a:off x="11521076" y="642567"/>
                  <a:ext cx="180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2B4C0839-6A84-FE38-AFDE-91F3C81C9CEC}"/>
                    </a:ext>
                  </a:extLst>
                </p14:cNvPr>
                <p14:cNvContentPartPr/>
                <p14:nvPr/>
              </p14:nvContentPartPr>
              <p14:xfrm>
                <a:off x="11327036" y="1240167"/>
                <a:ext cx="245160" cy="161640"/>
              </p14:xfrm>
            </p:contentPart>
          </mc:Choice>
          <mc:Fallback>
            <p:pic>
              <p:nvPicPr>
                <p:cNvPr id="24" name="Ink 23">
                  <a:extLst>
                    <a:ext uri="{FF2B5EF4-FFF2-40B4-BE49-F238E27FC236}">
                      <a16:creationId xmlns:a16="http://schemas.microsoft.com/office/drawing/2014/main" id="{2B4C0839-6A84-FE38-AFDE-91F3C81C9CEC}"/>
                    </a:ext>
                  </a:extLst>
                </p:cNvPr>
                <p:cNvPicPr/>
                <p:nvPr/>
              </p:nvPicPr>
              <p:blipFill>
                <a:blip r:embed="rId30"/>
                <a:stretch>
                  <a:fillRect/>
                </a:stretch>
              </p:blipFill>
              <p:spPr>
                <a:xfrm>
                  <a:off x="11318036" y="1231167"/>
                  <a:ext cx="2628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1B852690-4C4A-CA82-A087-38F213647378}"/>
                    </a:ext>
                  </a:extLst>
                </p14:cNvPr>
                <p14:cNvContentPartPr/>
                <p14:nvPr/>
              </p14:nvContentPartPr>
              <p14:xfrm>
                <a:off x="11392916" y="1681527"/>
                <a:ext cx="11520" cy="179280"/>
              </p14:xfrm>
            </p:contentPart>
          </mc:Choice>
          <mc:Fallback>
            <p:pic>
              <p:nvPicPr>
                <p:cNvPr id="25" name="Ink 24">
                  <a:extLst>
                    <a:ext uri="{FF2B5EF4-FFF2-40B4-BE49-F238E27FC236}">
                      <a16:creationId xmlns:a16="http://schemas.microsoft.com/office/drawing/2014/main" id="{1B852690-4C4A-CA82-A087-38F213647378}"/>
                    </a:ext>
                  </a:extLst>
                </p:cNvPr>
                <p:cNvPicPr/>
                <p:nvPr/>
              </p:nvPicPr>
              <p:blipFill>
                <a:blip r:embed="rId32"/>
                <a:stretch>
                  <a:fillRect/>
                </a:stretch>
              </p:blipFill>
              <p:spPr>
                <a:xfrm>
                  <a:off x="11383916" y="1672887"/>
                  <a:ext cx="291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E33D7798-DCD9-4026-F04A-BD9BE7A3D640}"/>
                    </a:ext>
                  </a:extLst>
                </p14:cNvPr>
                <p14:cNvContentPartPr/>
                <p14:nvPr/>
              </p14:nvContentPartPr>
              <p14:xfrm>
                <a:off x="11581196" y="578487"/>
                <a:ext cx="394920" cy="1503360"/>
              </p14:xfrm>
            </p:contentPart>
          </mc:Choice>
          <mc:Fallback>
            <p:pic>
              <p:nvPicPr>
                <p:cNvPr id="28" name="Ink 27">
                  <a:extLst>
                    <a:ext uri="{FF2B5EF4-FFF2-40B4-BE49-F238E27FC236}">
                      <a16:creationId xmlns:a16="http://schemas.microsoft.com/office/drawing/2014/main" id="{E33D7798-DCD9-4026-F04A-BD9BE7A3D640}"/>
                    </a:ext>
                  </a:extLst>
                </p:cNvPr>
                <p:cNvPicPr/>
                <p:nvPr/>
              </p:nvPicPr>
              <p:blipFill>
                <a:blip r:embed="rId34"/>
                <a:stretch>
                  <a:fillRect/>
                </a:stretch>
              </p:blipFill>
              <p:spPr>
                <a:xfrm>
                  <a:off x="11572556" y="569487"/>
                  <a:ext cx="412560" cy="1521000"/>
                </a:xfrm>
                <a:prstGeom prst="rect">
                  <a:avLst/>
                </a:prstGeom>
              </p:spPr>
            </p:pic>
          </mc:Fallback>
        </mc:AlternateContent>
      </p:grpSp>
    </p:spTree>
    <p:extLst>
      <p:ext uri="{BB962C8B-B14F-4D97-AF65-F5344CB8AC3E}">
        <p14:creationId xmlns:p14="http://schemas.microsoft.com/office/powerpoint/2010/main" val="328126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3078-FCD9-1061-2EF3-6D600F1907C5}"/>
              </a:ext>
            </a:extLst>
          </p:cNvPr>
          <p:cNvSpPr>
            <a:spLocks noGrp="1"/>
          </p:cNvSpPr>
          <p:nvPr>
            <p:ph type="title"/>
          </p:nvPr>
        </p:nvSpPr>
        <p:spPr/>
        <p:txBody>
          <a:bodyPr/>
          <a:lstStyle/>
          <a:p>
            <a:r>
              <a:rPr lang="en-US" dirty="0"/>
              <a:t>EXAMPLE – Naive Gradient Vs. Sobel</a:t>
            </a:r>
          </a:p>
        </p:txBody>
      </p:sp>
      <p:sp>
        <p:nvSpPr>
          <p:cNvPr id="3" name="Slide Number Placeholder 2">
            <a:extLst>
              <a:ext uri="{FF2B5EF4-FFF2-40B4-BE49-F238E27FC236}">
                <a16:creationId xmlns:a16="http://schemas.microsoft.com/office/drawing/2014/main" id="{7EFD2C5F-A61C-53BE-6B0F-3FF13B5BC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graphicFrame>
        <p:nvGraphicFramePr>
          <p:cNvPr id="5" name="Table 4">
            <a:extLst>
              <a:ext uri="{FF2B5EF4-FFF2-40B4-BE49-F238E27FC236}">
                <a16:creationId xmlns:a16="http://schemas.microsoft.com/office/drawing/2014/main" id="{72B664B1-21E9-75CC-3119-267194303EC2}"/>
              </a:ext>
            </a:extLst>
          </p:cNvPr>
          <p:cNvGraphicFramePr>
            <a:graphicFrameLocks noGrp="1"/>
          </p:cNvGraphicFramePr>
          <p:nvPr/>
        </p:nvGraphicFramePr>
        <p:xfrm>
          <a:off x="838200" y="3239294"/>
          <a:ext cx="10515600" cy="1524000"/>
        </p:xfrm>
        <a:graphic>
          <a:graphicData uri="http://schemas.openxmlformats.org/drawingml/2006/table">
            <a:tbl>
              <a:tblPr/>
              <a:tblGrid>
                <a:gridCol w="5257800">
                  <a:extLst>
                    <a:ext uri="{9D8B030D-6E8A-4147-A177-3AD203B41FA5}">
                      <a16:colId xmlns:a16="http://schemas.microsoft.com/office/drawing/2014/main" val="1355814364"/>
                    </a:ext>
                  </a:extLst>
                </a:gridCol>
                <a:gridCol w="5257800">
                  <a:extLst>
                    <a:ext uri="{9D8B030D-6E8A-4147-A177-3AD203B41FA5}">
                      <a16:colId xmlns:a16="http://schemas.microsoft.com/office/drawing/2014/main" val="2372658207"/>
                    </a:ext>
                  </a:extLst>
                </a:gridCol>
              </a:tblGrid>
              <a:tr h="0">
                <a:tc>
                  <a:txBody>
                    <a:bodyPr/>
                    <a:lstStyle/>
                    <a:p>
                      <a:r>
                        <a:rPr lang="en-US"/>
                        <a:t>Sobel (760)</a:t>
                      </a:r>
                    </a:p>
                  </a:txBody>
                  <a:tcPr anchor="ctr">
                    <a:lnL>
                      <a:noFill/>
                    </a:lnL>
                    <a:lnR>
                      <a:noFill/>
                    </a:lnR>
                    <a:lnT>
                      <a:noFill/>
                    </a:lnT>
                    <a:lnB>
                      <a:noFill/>
                    </a:lnB>
                    <a:noFill/>
                  </a:tcPr>
                </a:tc>
                <a:tc>
                  <a:txBody>
                    <a:bodyPr/>
                    <a:lstStyle/>
                    <a:p>
                      <a:r>
                        <a:rPr lang="en-US"/>
                        <a:t>Simple Difference (190)</a:t>
                      </a:r>
                    </a:p>
                  </a:txBody>
                  <a:tcPr anchor="ctr">
                    <a:lnL>
                      <a:noFill/>
                    </a:lnL>
                    <a:lnR>
                      <a:noFill/>
                    </a:lnR>
                    <a:lnT>
                      <a:noFill/>
                    </a:lnT>
                    <a:lnB>
                      <a:noFill/>
                    </a:lnB>
                    <a:noFill/>
                  </a:tcPr>
                </a:tc>
                <a:extLst>
                  <a:ext uri="{0D108BD9-81ED-4DB2-BD59-A6C34878D82A}">
                    <a16:rowId xmlns:a16="http://schemas.microsoft.com/office/drawing/2014/main" val="2947155976"/>
                  </a:ext>
                </a:extLst>
              </a:tr>
              <a:tr h="0">
                <a:tc>
                  <a:txBody>
                    <a:bodyPr/>
                    <a:lstStyle/>
                    <a:p>
                      <a:r>
                        <a:rPr lang="en-US"/>
                        <a:t>Uses </a:t>
                      </a:r>
                      <a:r>
                        <a:rPr lang="en-US" b="1"/>
                        <a:t>multiple pixels</a:t>
                      </a:r>
                      <a:endParaRPr lang="en-US"/>
                    </a:p>
                  </a:txBody>
                  <a:tcPr anchor="ctr">
                    <a:lnL>
                      <a:noFill/>
                    </a:lnL>
                    <a:lnR>
                      <a:noFill/>
                    </a:lnR>
                    <a:lnT>
                      <a:noFill/>
                    </a:lnT>
                    <a:lnB>
                      <a:noFill/>
                    </a:lnB>
                    <a:noFill/>
                  </a:tcPr>
                </a:tc>
                <a:tc>
                  <a:txBody>
                    <a:bodyPr/>
                    <a:lstStyle/>
                    <a:p>
                      <a:r>
                        <a:rPr lang="en-US" dirty="0"/>
                        <a:t>Uses only 2 pixels</a:t>
                      </a:r>
                    </a:p>
                  </a:txBody>
                  <a:tcPr anchor="ctr">
                    <a:lnL>
                      <a:noFill/>
                    </a:lnL>
                    <a:lnR>
                      <a:noFill/>
                    </a:lnR>
                    <a:lnT>
                      <a:noFill/>
                    </a:lnT>
                    <a:lnB>
                      <a:noFill/>
                    </a:lnB>
                    <a:noFill/>
                  </a:tcPr>
                </a:tc>
                <a:extLst>
                  <a:ext uri="{0D108BD9-81ED-4DB2-BD59-A6C34878D82A}">
                    <a16:rowId xmlns:a16="http://schemas.microsoft.com/office/drawing/2014/main" val="672805418"/>
                  </a:ext>
                </a:extLst>
              </a:tr>
              <a:tr h="0">
                <a:tc>
                  <a:txBody>
                    <a:bodyPr/>
                    <a:lstStyle/>
                    <a:p>
                      <a:r>
                        <a:rPr lang="en-US"/>
                        <a:t>Adds </a:t>
                      </a:r>
                      <a:r>
                        <a:rPr lang="en-US" b="1"/>
                        <a:t>weight to neighbors</a:t>
                      </a:r>
                      <a:endParaRPr lang="en-US"/>
                    </a:p>
                  </a:txBody>
                  <a:tcPr anchor="ctr">
                    <a:lnL>
                      <a:noFill/>
                    </a:lnL>
                    <a:lnR>
                      <a:noFill/>
                    </a:lnR>
                    <a:lnT>
                      <a:noFill/>
                    </a:lnT>
                    <a:lnB>
                      <a:noFill/>
                    </a:lnB>
                    <a:noFill/>
                  </a:tcPr>
                </a:tc>
                <a:tc>
                  <a:txBody>
                    <a:bodyPr/>
                    <a:lstStyle/>
                    <a:p>
                      <a:r>
                        <a:rPr lang="en-US"/>
                        <a:t>No context awareness</a:t>
                      </a:r>
                    </a:p>
                  </a:txBody>
                  <a:tcPr anchor="ctr">
                    <a:lnL>
                      <a:noFill/>
                    </a:lnL>
                    <a:lnR>
                      <a:noFill/>
                    </a:lnR>
                    <a:lnT>
                      <a:noFill/>
                    </a:lnT>
                    <a:lnB>
                      <a:noFill/>
                    </a:lnB>
                    <a:noFill/>
                  </a:tcPr>
                </a:tc>
                <a:extLst>
                  <a:ext uri="{0D108BD9-81ED-4DB2-BD59-A6C34878D82A}">
                    <a16:rowId xmlns:a16="http://schemas.microsoft.com/office/drawing/2014/main" val="1620344331"/>
                  </a:ext>
                </a:extLst>
              </a:tr>
              <a:tr h="0">
                <a:tc>
                  <a:txBody>
                    <a:bodyPr/>
                    <a:lstStyle/>
                    <a:p>
                      <a:r>
                        <a:rPr lang="en-US"/>
                        <a:t>Emphasizes </a:t>
                      </a:r>
                      <a:r>
                        <a:rPr lang="en-US" b="1"/>
                        <a:t>structure and direction</a:t>
                      </a:r>
                      <a:endParaRPr lang="en-US"/>
                    </a:p>
                  </a:txBody>
                  <a:tcPr anchor="ctr">
                    <a:lnL>
                      <a:noFill/>
                    </a:lnL>
                    <a:lnR>
                      <a:noFill/>
                    </a:lnR>
                    <a:lnT>
                      <a:noFill/>
                    </a:lnT>
                    <a:lnB>
                      <a:noFill/>
                    </a:lnB>
                    <a:noFill/>
                  </a:tcPr>
                </a:tc>
                <a:tc>
                  <a:txBody>
                    <a:bodyPr/>
                    <a:lstStyle/>
                    <a:p>
                      <a:r>
                        <a:rPr lang="en-US"/>
                        <a:t>Only abrupt change</a:t>
                      </a:r>
                    </a:p>
                  </a:txBody>
                  <a:tcPr anchor="ctr">
                    <a:lnL>
                      <a:noFill/>
                    </a:lnL>
                    <a:lnR>
                      <a:noFill/>
                    </a:lnR>
                    <a:lnT>
                      <a:noFill/>
                    </a:lnT>
                    <a:lnB>
                      <a:noFill/>
                    </a:lnB>
                    <a:noFill/>
                  </a:tcPr>
                </a:tc>
                <a:extLst>
                  <a:ext uri="{0D108BD9-81ED-4DB2-BD59-A6C34878D82A}">
                    <a16:rowId xmlns:a16="http://schemas.microsoft.com/office/drawing/2014/main" val="1369233454"/>
                  </a:ext>
                </a:extLst>
              </a:tr>
              <a:tr h="0">
                <a:tc>
                  <a:txBody>
                    <a:bodyPr/>
                    <a:lstStyle/>
                    <a:p>
                      <a:r>
                        <a:rPr lang="en-US"/>
                        <a:t>Better at finding </a:t>
                      </a:r>
                      <a:r>
                        <a:rPr lang="en-US" b="1"/>
                        <a:t>real edges</a:t>
                      </a:r>
                      <a:endParaRPr lang="en-US"/>
                    </a:p>
                  </a:txBody>
                  <a:tcPr anchor="ctr">
                    <a:lnL>
                      <a:noFill/>
                    </a:lnL>
                    <a:lnR>
                      <a:noFill/>
                    </a:lnR>
                    <a:lnT>
                      <a:noFill/>
                    </a:lnT>
                    <a:lnB>
                      <a:noFill/>
                    </a:lnB>
                    <a:noFill/>
                  </a:tcPr>
                </a:tc>
                <a:tc>
                  <a:txBody>
                    <a:bodyPr/>
                    <a:lstStyle/>
                    <a:p>
                      <a:r>
                        <a:rPr lang="en-US" dirty="0"/>
                        <a:t>Sensitive to noise</a:t>
                      </a:r>
                    </a:p>
                  </a:txBody>
                  <a:tcPr anchor="ctr">
                    <a:lnL>
                      <a:noFill/>
                    </a:lnL>
                    <a:lnR>
                      <a:noFill/>
                    </a:lnR>
                    <a:lnT>
                      <a:noFill/>
                    </a:lnT>
                    <a:lnB>
                      <a:noFill/>
                    </a:lnB>
                    <a:noFill/>
                  </a:tcPr>
                </a:tc>
                <a:extLst>
                  <a:ext uri="{0D108BD9-81ED-4DB2-BD59-A6C34878D82A}">
                    <a16:rowId xmlns:a16="http://schemas.microsoft.com/office/drawing/2014/main" val="3130082692"/>
                  </a:ext>
                </a:extLst>
              </a:tr>
            </a:tbl>
          </a:graphicData>
        </a:graphic>
      </p:graphicFrame>
    </p:spTree>
    <p:extLst>
      <p:ext uri="{BB962C8B-B14F-4D97-AF65-F5344CB8AC3E}">
        <p14:creationId xmlns:p14="http://schemas.microsoft.com/office/powerpoint/2010/main" val="3404516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09A2-879A-F5C9-4C7A-76E179BF6362}"/>
              </a:ext>
            </a:extLst>
          </p:cNvPr>
          <p:cNvSpPr>
            <a:spLocks noGrp="1"/>
          </p:cNvSpPr>
          <p:nvPr>
            <p:ph type="title"/>
          </p:nvPr>
        </p:nvSpPr>
        <p:spPr/>
        <p:txBody>
          <a:bodyPr/>
          <a:lstStyle/>
          <a:p>
            <a:r>
              <a:rPr lang="en-US" dirty="0"/>
              <a:t>Prewitt kernels</a:t>
            </a:r>
          </a:p>
        </p:txBody>
      </p:sp>
      <p:sp>
        <p:nvSpPr>
          <p:cNvPr id="3" name="Slide Number Placeholder 2">
            <a:extLst>
              <a:ext uri="{FF2B5EF4-FFF2-40B4-BE49-F238E27FC236}">
                <a16:creationId xmlns:a16="http://schemas.microsoft.com/office/drawing/2014/main" id="{98D3DE09-3383-C2A6-0CF1-3011A762E6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C9D3009F-F798-5209-959D-A9C091498C28}"/>
              </a:ext>
            </a:extLst>
          </p:cNvPr>
          <p:cNvSpPr>
            <a:spLocks noGrp="1"/>
          </p:cNvSpPr>
          <p:nvPr>
            <p:ph type="body" idx="1"/>
          </p:nvPr>
        </p:nvSpPr>
        <p:spPr>
          <a:xfrm>
            <a:off x="838200" y="1643368"/>
            <a:ext cx="10515600" cy="4441500"/>
          </a:xfrm>
        </p:spPr>
        <p:txBody>
          <a:bodyPr/>
          <a:lstStyle/>
          <a:p>
            <a:pPr marL="50800" indent="0">
              <a:buNone/>
            </a:pPr>
            <a:r>
              <a:rPr lang="en-US" dirty="0"/>
              <a:t>The </a:t>
            </a:r>
            <a:r>
              <a:rPr lang="en-US" b="1" dirty="0"/>
              <a:t>Prewitt operator</a:t>
            </a:r>
            <a:r>
              <a:rPr lang="en-US" dirty="0"/>
              <a:t> is used to </a:t>
            </a:r>
            <a:r>
              <a:rPr lang="en-US" b="1" dirty="0"/>
              <a:t>estimate the gradient of the image intensity function</a:t>
            </a:r>
            <a:r>
              <a:rPr lang="en-US" dirty="0"/>
              <a:t>. It detects edges by looking at </a:t>
            </a:r>
            <a:r>
              <a:rPr lang="en-US" b="1" dirty="0"/>
              <a:t>changes in brightness</a:t>
            </a:r>
            <a:r>
              <a:rPr lang="en-US" dirty="0"/>
              <a:t> in </a:t>
            </a:r>
            <a:r>
              <a:rPr lang="en-US" b="1" dirty="0"/>
              <a:t>horizontal and vertical</a:t>
            </a:r>
            <a:r>
              <a:rPr lang="en-US" dirty="0"/>
              <a:t> directions.</a:t>
            </a:r>
          </a:p>
          <a:p>
            <a:pPr marL="50800" indent="0">
              <a:buNone/>
            </a:pPr>
            <a:endParaRPr lang="en-US" dirty="0"/>
          </a:p>
        </p:txBody>
      </p:sp>
      <p:pic>
        <p:nvPicPr>
          <p:cNvPr id="6" name="Picture 5">
            <a:extLst>
              <a:ext uri="{FF2B5EF4-FFF2-40B4-BE49-F238E27FC236}">
                <a16:creationId xmlns:a16="http://schemas.microsoft.com/office/drawing/2014/main" id="{0EBF6C34-8994-B235-8137-539C2A409C3F}"/>
              </a:ext>
            </a:extLst>
          </p:cNvPr>
          <p:cNvPicPr>
            <a:picLocks noChangeAspect="1"/>
          </p:cNvPicPr>
          <p:nvPr/>
        </p:nvPicPr>
        <p:blipFill>
          <a:blip r:embed="rId2"/>
          <a:stretch>
            <a:fillRect/>
          </a:stretch>
        </p:blipFill>
        <p:spPr>
          <a:xfrm>
            <a:off x="838200" y="3135393"/>
            <a:ext cx="3006725" cy="3403507"/>
          </a:xfrm>
          <a:prstGeom prst="rect">
            <a:avLst/>
          </a:prstGeom>
        </p:spPr>
      </p:pic>
      <p:pic>
        <p:nvPicPr>
          <p:cNvPr id="10" name="Picture 9">
            <a:extLst>
              <a:ext uri="{FF2B5EF4-FFF2-40B4-BE49-F238E27FC236}">
                <a16:creationId xmlns:a16="http://schemas.microsoft.com/office/drawing/2014/main" id="{EB9BDD09-90DE-4BD6-1872-0F679C19570B}"/>
              </a:ext>
            </a:extLst>
          </p:cNvPr>
          <p:cNvPicPr>
            <a:picLocks noChangeAspect="1"/>
          </p:cNvPicPr>
          <p:nvPr/>
        </p:nvPicPr>
        <p:blipFill>
          <a:blip r:embed="rId3"/>
          <a:stretch>
            <a:fillRect/>
          </a:stretch>
        </p:blipFill>
        <p:spPr>
          <a:xfrm>
            <a:off x="4543208" y="3429000"/>
            <a:ext cx="1552792" cy="1333686"/>
          </a:xfrm>
          <a:prstGeom prst="rect">
            <a:avLst/>
          </a:prstGeom>
        </p:spPr>
      </p:pic>
      <p:pic>
        <p:nvPicPr>
          <p:cNvPr id="12" name="Picture 11">
            <a:extLst>
              <a:ext uri="{FF2B5EF4-FFF2-40B4-BE49-F238E27FC236}">
                <a16:creationId xmlns:a16="http://schemas.microsoft.com/office/drawing/2014/main" id="{298ED4F6-C33E-38FA-7B53-05B4E441D4B4}"/>
              </a:ext>
            </a:extLst>
          </p:cNvPr>
          <p:cNvPicPr>
            <a:picLocks noChangeAspect="1"/>
          </p:cNvPicPr>
          <p:nvPr/>
        </p:nvPicPr>
        <p:blipFill>
          <a:blip r:embed="rId4"/>
          <a:stretch>
            <a:fillRect/>
          </a:stretch>
        </p:blipFill>
        <p:spPr>
          <a:xfrm>
            <a:off x="6598617" y="2786659"/>
            <a:ext cx="2391109" cy="2133898"/>
          </a:xfrm>
          <a:prstGeom prst="rect">
            <a:avLst/>
          </a:prstGeom>
        </p:spPr>
      </p:pic>
      <p:pic>
        <p:nvPicPr>
          <p:cNvPr id="14" name="Picture 13">
            <a:extLst>
              <a:ext uri="{FF2B5EF4-FFF2-40B4-BE49-F238E27FC236}">
                <a16:creationId xmlns:a16="http://schemas.microsoft.com/office/drawing/2014/main" id="{623A63A9-BE0F-E143-8376-FEE8C26782BE}"/>
              </a:ext>
            </a:extLst>
          </p:cNvPr>
          <p:cNvPicPr>
            <a:picLocks noChangeAspect="1"/>
          </p:cNvPicPr>
          <p:nvPr/>
        </p:nvPicPr>
        <p:blipFill>
          <a:blip r:embed="rId5"/>
          <a:stretch>
            <a:fillRect/>
          </a:stretch>
        </p:blipFill>
        <p:spPr>
          <a:xfrm>
            <a:off x="6651169" y="5202549"/>
            <a:ext cx="2562583" cy="1448002"/>
          </a:xfrm>
          <a:prstGeom prst="rect">
            <a:avLst/>
          </a:prstGeom>
        </p:spPr>
      </p:pic>
      <p:pic>
        <p:nvPicPr>
          <p:cNvPr id="16" name="Picture 15">
            <a:extLst>
              <a:ext uri="{FF2B5EF4-FFF2-40B4-BE49-F238E27FC236}">
                <a16:creationId xmlns:a16="http://schemas.microsoft.com/office/drawing/2014/main" id="{579A8FB8-FB17-B5A9-0BAB-D333E76DC340}"/>
              </a:ext>
            </a:extLst>
          </p:cNvPr>
          <p:cNvPicPr>
            <a:picLocks noChangeAspect="1"/>
          </p:cNvPicPr>
          <p:nvPr/>
        </p:nvPicPr>
        <p:blipFill>
          <a:blip r:embed="rId6"/>
          <a:stretch>
            <a:fillRect/>
          </a:stretch>
        </p:blipFill>
        <p:spPr>
          <a:xfrm>
            <a:off x="9041654" y="3686897"/>
            <a:ext cx="3069886" cy="275503"/>
          </a:xfrm>
          <a:prstGeom prst="rect">
            <a:avLst/>
          </a:prstGeom>
        </p:spPr>
      </p:pic>
    </p:spTree>
    <p:extLst>
      <p:ext uri="{BB962C8B-B14F-4D97-AF65-F5344CB8AC3E}">
        <p14:creationId xmlns:p14="http://schemas.microsoft.com/office/powerpoint/2010/main" val="1203858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3135-1E14-9647-5EA7-04559C02D02D}"/>
              </a:ext>
            </a:extLst>
          </p:cNvPr>
          <p:cNvSpPr>
            <a:spLocks noGrp="1"/>
          </p:cNvSpPr>
          <p:nvPr>
            <p:ph type="title"/>
          </p:nvPr>
        </p:nvSpPr>
        <p:spPr/>
        <p:txBody>
          <a:bodyPr/>
          <a:lstStyle/>
          <a:p>
            <a:r>
              <a:rPr lang="en-US" dirty="0"/>
              <a:t>Kirsch Compass Kernels</a:t>
            </a:r>
          </a:p>
        </p:txBody>
      </p:sp>
      <p:sp>
        <p:nvSpPr>
          <p:cNvPr id="3" name="Slide Number Placeholder 2">
            <a:extLst>
              <a:ext uri="{FF2B5EF4-FFF2-40B4-BE49-F238E27FC236}">
                <a16:creationId xmlns:a16="http://schemas.microsoft.com/office/drawing/2014/main" id="{7CFD4308-4EAC-C76E-3C9C-6DE22753E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4" name="Text Placeholder 3">
            <a:extLst>
              <a:ext uri="{FF2B5EF4-FFF2-40B4-BE49-F238E27FC236}">
                <a16:creationId xmlns:a16="http://schemas.microsoft.com/office/drawing/2014/main" id="{4275414E-97D6-640F-FF78-D1A4813B619F}"/>
              </a:ext>
            </a:extLst>
          </p:cNvPr>
          <p:cNvSpPr>
            <a:spLocks noGrp="1"/>
          </p:cNvSpPr>
          <p:nvPr>
            <p:ph type="body" idx="1"/>
          </p:nvPr>
        </p:nvSpPr>
        <p:spPr/>
        <p:txBody>
          <a:bodyPr/>
          <a:lstStyle/>
          <a:p>
            <a:pPr marL="50800" indent="0">
              <a:buNone/>
            </a:pPr>
            <a:r>
              <a:rPr lang="en-US" b="1" dirty="0"/>
              <a:t>Kirsch Compass Operators</a:t>
            </a:r>
            <a:r>
              <a:rPr lang="en-US" dirty="0"/>
              <a:t> are a set of </a:t>
            </a:r>
            <a:r>
              <a:rPr lang="en-US" b="1" dirty="0"/>
              <a:t>eight 3×3 convolution masks</a:t>
            </a:r>
            <a:r>
              <a:rPr lang="en-US" dirty="0"/>
              <a:t> used for </a:t>
            </a:r>
            <a:r>
              <a:rPr lang="en-US" b="1" dirty="0"/>
              <a:t>detecting edges in all compass directions</a:t>
            </a:r>
            <a:r>
              <a:rPr lang="en-US" dirty="0"/>
              <a:t>: North, Northeast, East, Southeast, South, Southwest, West, and Northwest.</a:t>
            </a:r>
          </a:p>
          <a:p>
            <a:pPr marL="50800" indent="0">
              <a:buNone/>
            </a:pPr>
            <a:endParaRPr lang="en-US" dirty="0"/>
          </a:p>
          <a:p>
            <a:pPr marL="50800" indent="0">
              <a:buNone/>
            </a:pPr>
            <a:r>
              <a:rPr lang="en-US" dirty="0"/>
              <a:t>They analyze pixel intensity </a:t>
            </a:r>
            <a:r>
              <a:rPr lang="en-US" b="1" dirty="0"/>
              <a:t>in a directional manner</a:t>
            </a:r>
            <a:r>
              <a:rPr lang="en-US" dirty="0"/>
              <a:t> — just like a compass showing directions — and pick the direction with the </a:t>
            </a:r>
            <a:r>
              <a:rPr lang="en-US" b="1" dirty="0"/>
              <a:t>strongest response (highest edge strength)</a:t>
            </a:r>
            <a:r>
              <a:rPr lang="en-US" dirty="0"/>
              <a:t>.</a:t>
            </a:r>
          </a:p>
          <a:p>
            <a:pPr marL="50800" indent="0">
              <a:buNone/>
            </a:pPr>
            <a:endParaRPr lang="en-US" dirty="0"/>
          </a:p>
        </p:txBody>
      </p:sp>
    </p:spTree>
    <p:extLst>
      <p:ext uri="{BB962C8B-B14F-4D97-AF65-F5344CB8AC3E}">
        <p14:creationId xmlns:p14="http://schemas.microsoft.com/office/powerpoint/2010/main" val="49033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62a763626f_0_6"/>
          <p:cNvSpPr txBox="1">
            <a:spLocks noGrp="1"/>
          </p:cNvSpPr>
          <p:nvPr>
            <p:ph type="title"/>
          </p:nvPr>
        </p:nvSpPr>
        <p:spPr>
          <a:xfrm>
            <a:off x="468449" y="1671639"/>
            <a:ext cx="6005400" cy="653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endParaRPr/>
          </a:p>
          <a:p>
            <a:pPr marL="0" lvl="0" indent="0" algn="l" rtl="0">
              <a:lnSpc>
                <a:spcPct val="90000"/>
              </a:lnSpc>
              <a:spcBef>
                <a:spcPts val="0"/>
              </a:spcBef>
              <a:spcAft>
                <a:spcPts val="0"/>
              </a:spcAft>
              <a:buClr>
                <a:schemeClr val="dk1"/>
              </a:buClr>
              <a:buSzPts val="3600"/>
              <a:buFont typeface="Calibri"/>
              <a:buNone/>
            </a:pPr>
            <a:r>
              <a:rPr lang="en-US" u="sng"/>
              <a:t>Topics</a:t>
            </a:r>
            <a:endParaRPr/>
          </a:p>
        </p:txBody>
      </p:sp>
      <p:sp>
        <p:nvSpPr>
          <p:cNvPr id="183" name="Google Shape;183;g262a763626f_0_6"/>
          <p:cNvSpPr txBox="1"/>
          <p:nvPr/>
        </p:nvSpPr>
        <p:spPr>
          <a:xfrm>
            <a:off x="607574" y="6152944"/>
            <a:ext cx="856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Acknowledgement</a:t>
            </a:r>
            <a:r>
              <a:rPr lang="en-US" sz="1400" b="0" i="0" u="none" strike="noStrike" cap="none">
                <a:solidFill>
                  <a:srgbClr val="C00000"/>
                </a:solidFill>
                <a:latin typeface="Arial"/>
                <a:ea typeface="Arial"/>
                <a:cs typeface="Arial"/>
                <a:sym typeface="Arial"/>
              </a:rPr>
              <a:t>: Slide Materials adopted from  - Intro to Computer Vision (Cornell Tech); Noah Snavely</a:t>
            </a:r>
            <a:endParaRPr sz="1400" b="0" i="0" u="none" strike="noStrike" cap="none">
              <a:solidFill>
                <a:srgbClr val="000000"/>
              </a:solidFill>
              <a:latin typeface="Arial"/>
              <a:ea typeface="Arial"/>
              <a:cs typeface="Arial"/>
              <a:sym typeface="Arial"/>
            </a:endParaRPr>
          </a:p>
        </p:txBody>
      </p:sp>
      <p:sp>
        <p:nvSpPr>
          <p:cNvPr id="184" name="Google Shape;184;g262a763626f_0_6"/>
          <p:cNvSpPr txBox="1">
            <a:spLocks noGrp="1"/>
          </p:cNvSpPr>
          <p:nvPr>
            <p:ph type="body" idx="1"/>
          </p:nvPr>
        </p:nvSpPr>
        <p:spPr>
          <a:xfrm>
            <a:off x="1362075" y="2586450"/>
            <a:ext cx="10189500" cy="3304800"/>
          </a:xfrm>
          <a:prstGeom prst="rect">
            <a:avLst/>
          </a:prstGeom>
          <a:noFill/>
          <a:ln>
            <a:noFill/>
          </a:ln>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Char char="●"/>
            </a:pPr>
            <a:r>
              <a:rPr lang="en-US" dirty="0"/>
              <a:t>Edge Models &amp; Approaches to edge detection</a:t>
            </a:r>
            <a:endParaRPr dirty="0"/>
          </a:p>
          <a:p>
            <a:pPr marL="457200" lvl="0" indent="-381000" algn="l" rtl="0">
              <a:lnSpc>
                <a:spcPct val="100000"/>
              </a:lnSpc>
              <a:spcBef>
                <a:spcPts val="1000"/>
              </a:spcBef>
              <a:spcAft>
                <a:spcPts val="0"/>
              </a:spcAft>
              <a:buSzPts val="2400"/>
              <a:buChar char="●"/>
            </a:pPr>
            <a:r>
              <a:rPr lang="en-US" dirty="0"/>
              <a:t>Hough Transform - Detecting Lines</a:t>
            </a:r>
            <a:endParaRPr dirty="0"/>
          </a:p>
        </p:txBody>
      </p:sp>
      <p:sp>
        <p:nvSpPr>
          <p:cNvPr id="185" name="Google Shape;185;g262a763626f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E3FA-527B-D932-2DC7-EB45F5E30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34101-3D2A-EAE0-EB77-06EF85EB6D44}"/>
              </a:ext>
            </a:extLst>
          </p:cNvPr>
          <p:cNvSpPr>
            <a:spLocks noGrp="1"/>
          </p:cNvSpPr>
          <p:nvPr>
            <p:ph type="title"/>
          </p:nvPr>
        </p:nvSpPr>
        <p:spPr/>
        <p:txBody>
          <a:bodyPr/>
          <a:lstStyle/>
          <a:p>
            <a:r>
              <a:rPr lang="en-US" dirty="0"/>
              <a:t>Kirsch Compass Kernels</a:t>
            </a:r>
          </a:p>
        </p:txBody>
      </p:sp>
      <p:sp>
        <p:nvSpPr>
          <p:cNvPr id="3" name="Slide Number Placeholder 2">
            <a:extLst>
              <a:ext uri="{FF2B5EF4-FFF2-40B4-BE49-F238E27FC236}">
                <a16:creationId xmlns:a16="http://schemas.microsoft.com/office/drawing/2014/main" id="{AFE05920-BB49-E0C8-3807-B72CBD4CC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43949A37-2F80-AFD6-9923-07BA22A53B56}"/>
              </a:ext>
            </a:extLst>
          </p:cNvPr>
          <p:cNvPicPr>
            <a:picLocks noChangeAspect="1"/>
          </p:cNvPicPr>
          <p:nvPr/>
        </p:nvPicPr>
        <p:blipFill>
          <a:blip r:embed="rId2"/>
          <a:stretch>
            <a:fillRect/>
          </a:stretch>
        </p:blipFill>
        <p:spPr>
          <a:xfrm>
            <a:off x="482624" y="1392926"/>
            <a:ext cx="6154009" cy="4363059"/>
          </a:xfrm>
          <a:prstGeom prst="rect">
            <a:avLst/>
          </a:prstGeom>
        </p:spPr>
      </p:pic>
      <p:pic>
        <p:nvPicPr>
          <p:cNvPr id="8" name="Picture 7">
            <a:extLst>
              <a:ext uri="{FF2B5EF4-FFF2-40B4-BE49-F238E27FC236}">
                <a16:creationId xmlns:a16="http://schemas.microsoft.com/office/drawing/2014/main" id="{9BE3F195-0C58-3B8A-668C-71AE98E2D0BF}"/>
              </a:ext>
            </a:extLst>
          </p:cNvPr>
          <p:cNvPicPr>
            <a:picLocks noChangeAspect="1"/>
          </p:cNvPicPr>
          <p:nvPr/>
        </p:nvPicPr>
        <p:blipFill>
          <a:blip r:embed="rId3"/>
          <a:stretch>
            <a:fillRect/>
          </a:stretch>
        </p:blipFill>
        <p:spPr>
          <a:xfrm>
            <a:off x="6914807" y="1392926"/>
            <a:ext cx="4915586" cy="4344006"/>
          </a:xfrm>
          <a:prstGeom prst="rect">
            <a:avLst/>
          </a:prstGeom>
        </p:spPr>
      </p:pic>
    </p:spTree>
    <p:extLst>
      <p:ext uri="{BB962C8B-B14F-4D97-AF65-F5344CB8AC3E}">
        <p14:creationId xmlns:p14="http://schemas.microsoft.com/office/powerpoint/2010/main" val="486828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646951e7b1_0_400"/>
          <p:cNvSpPr txBox="1">
            <a:spLocks noGrp="1"/>
          </p:cNvSpPr>
          <p:nvPr>
            <p:ph type="title"/>
          </p:nvPr>
        </p:nvSpPr>
        <p:spPr>
          <a:xfrm>
            <a:off x="617625" y="665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Canny Edge Detection</a:t>
            </a:r>
            <a:endParaRPr/>
          </a:p>
        </p:txBody>
      </p:sp>
      <p:sp>
        <p:nvSpPr>
          <p:cNvPr id="438" name="Google Shape;438;g2646951e7b1_0_400"/>
          <p:cNvSpPr txBox="1"/>
          <p:nvPr/>
        </p:nvSpPr>
        <p:spPr>
          <a:xfrm>
            <a:off x="889100" y="1627488"/>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A powerful Edge Detection Approach, </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Deal with it in the Next Class</a:t>
            </a:r>
            <a:endParaRPr sz="2400" b="0" i="0" u="none" strike="noStrike" cap="none">
              <a:solidFill>
                <a:srgbClr val="980000"/>
              </a:solidFill>
              <a:latin typeface="Proxima Nova"/>
              <a:ea typeface="Proxima Nova"/>
              <a:cs typeface="Proxima Nova"/>
              <a:sym typeface="Proxima Nova"/>
            </a:endParaRPr>
          </a:p>
        </p:txBody>
      </p:sp>
      <p:sp>
        <p:nvSpPr>
          <p:cNvPr id="439" name="Google Shape;439;g2646951e7b1_0_400"/>
          <p:cNvSpPr txBox="1">
            <a:spLocks noGrp="1"/>
          </p:cNvSpPr>
          <p:nvPr>
            <p:ph type="title"/>
          </p:nvPr>
        </p:nvSpPr>
        <p:spPr>
          <a:xfrm>
            <a:off x="617625" y="255090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Image Sharpening </a:t>
            </a:r>
            <a:r>
              <a:rPr lang="en-US" sz="2400">
                <a:solidFill>
                  <a:srgbClr val="980000"/>
                </a:solidFill>
                <a:latin typeface="Proxima Nova"/>
                <a:ea typeface="Proxima Nova"/>
                <a:cs typeface="Proxima Nova"/>
                <a:sym typeface="Proxima Nova"/>
              </a:rPr>
              <a:t>- Next Class</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EAC32CC-29EC-39C5-3596-D3797F13071A}"/>
                  </a:ext>
                </a:extLst>
              </p14:cNvPr>
              <p14:cNvContentPartPr/>
              <p14:nvPr/>
            </p14:nvContentPartPr>
            <p14:xfrm>
              <a:off x="396716" y="506127"/>
              <a:ext cx="3762720" cy="1071360"/>
            </p14:xfrm>
          </p:contentPart>
        </mc:Choice>
        <mc:Fallback>
          <p:pic>
            <p:nvPicPr>
              <p:cNvPr id="2" name="Ink 1">
                <a:extLst>
                  <a:ext uri="{FF2B5EF4-FFF2-40B4-BE49-F238E27FC236}">
                    <a16:creationId xmlns:a16="http://schemas.microsoft.com/office/drawing/2014/main" id="{9EAC32CC-29EC-39C5-3596-D3797F13071A}"/>
                  </a:ext>
                </a:extLst>
              </p:cNvPr>
              <p:cNvPicPr/>
              <p:nvPr/>
            </p:nvPicPr>
            <p:blipFill>
              <a:blip r:embed="rId4"/>
              <a:stretch>
                <a:fillRect/>
              </a:stretch>
            </p:blipFill>
            <p:spPr>
              <a:xfrm>
                <a:off x="387716" y="497127"/>
                <a:ext cx="3780360" cy="108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1479DF1-A97B-D785-EE6B-0A81688F4930}"/>
                  </a:ext>
                </a:extLst>
              </p14:cNvPr>
              <p14:cNvContentPartPr/>
              <p14:nvPr/>
            </p14:nvContentPartPr>
            <p14:xfrm>
              <a:off x="7935116" y="1303167"/>
              <a:ext cx="1859400" cy="2100960"/>
            </p14:xfrm>
          </p:contentPart>
        </mc:Choice>
        <mc:Fallback>
          <p:pic>
            <p:nvPicPr>
              <p:cNvPr id="3" name="Ink 2">
                <a:extLst>
                  <a:ext uri="{FF2B5EF4-FFF2-40B4-BE49-F238E27FC236}">
                    <a16:creationId xmlns:a16="http://schemas.microsoft.com/office/drawing/2014/main" id="{A1479DF1-A97B-D785-EE6B-0A81688F4930}"/>
                  </a:ext>
                </a:extLst>
              </p:cNvPr>
              <p:cNvPicPr/>
              <p:nvPr/>
            </p:nvPicPr>
            <p:blipFill>
              <a:blip r:embed="rId6"/>
              <a:stretch>
                <a:fillRect/>
              </a:stretch>
            </p:blipFill>
            <p:spPr>
              <a:xfrm>
                <a:off x="7926116" y="1294167"/>
                <a:ext cx="1877040" cy="2118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5C4A1584-F16C-F051-7DA9-F8FC6D06C36D}"/>
                  </a:ext>
                </a:extLst>
              </p14:cNvPr>
              <p14:cNvContentPartPr/>
              <p14:nvPr/>
            </p14:nvContentPartPr>
            <p14:xfrm>
              <a:off x="4412156" y="4692567"/>
              <a:ext cx="293040" cy="357840"/>
            </p14:xfrm>
          </p:contentPart>
        </mc:Choice>
        <mc:Fallback>
          <p:pic>
            <p:nvPicPr>
              <p:cNvPr id="4" name="Ink 3">
                <a:extLst>
                  <a:ext uri="{FF2B5EF4-FFF2-40B4-BE49-F238E27FC236}">
                    <a16:creationId xmlns:a16="http://schemas.microsoft.com/office/drawing/2014/main" id="{5C4A1584-F16C-F051-7DA9-F8FC6D06C36D}"/>
                  </a:ext>
                </a:extLst>
              </p:cNvPr>
              <p:cNvPicPr/>
              <p:nvPr/>
            </p:nvPicPr>
            <p:blipFill>
              <a:blip r:embed="rId8"/>
              <a:stretch>
                <a:fillRect/>
              </a:stretch>
            </p:blipFill>
            <p:spPr>
              <a:xfrm>
                <a:off x="4403516" y="4683927"/>
                <a:ext cx="3106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1EBC5BFD-EC0F-15A5-CD70-E97AE0F86C61}"/>
                  </a:ext>
                </a:extLst>
              </p14:cNvPr>
              <p14:cNvContentPartPr/>
              <p14:nvPr/>
            </p14:nvContentPartPr>
            <p14:xfrm>
              <a:off x="5370476" y="4220607"/>
              <a:ext cx="227160" cy="130680"/>
            </p14:xfrm>
          </p:contentPart>
        </mc:Choice>
        <mc:Fallback>
          <p:pic>
            <p:nvPicPr>
              <p:cNvPr id="5" name="Ink 4">
                <a:extLst>
                  <a:ext uri="{FF2B5EF4-FFF2-40B4-BE49-F238E27FC236}">
                    <a16:creationId xmlns:a16="http://schemas.microsoft.com/office/drawing/2014/main" id="{1EBC5BFD-EC0F-15A5-CD70-E97AE0F86C61}"/>
                  </a:ext>
                </a:extLst>
              </p:cNvPr>
              <p:cNvPicPr/>
              <p:nvPr/>
            </p:nvPicPr>
            <p:blipFill>
              <a:blip r:embed="rId10"/>
              <a:stretch>
                <a:fillRect/>
              </a:stretch>
            </p:blipFill>
            <p:spPr>
              <a:xfrm>
                <a:off x="5361476" y="4211967"/>
                <a:ext cx="244800" cy="148320"/>
              </a:xfrm>
              <a:prstGeom prst="rect">
                <a:avLst/>
              </a:prstGeom>
            </p:spPr>
          </p:pic>
        </mc:Fallback>
      </mc:AlternateContent>
      <p:grpSp>
        <p:nvGrpSpPr>
          <p:cNvPr id="19" name="Group 18">
            <a:extLst>
              <a:ext uri="{FF2B5EF4-FFF2-40B4-BE49-F238E27FC236}">
                <a16:creationId xmlns:a16="http://schemas.microsoft.com/office/drawing/2014/main" id="{B8170DFF-3435-2624-448D-DCF0E4C31E2F}"/>
              </a:ext>
            </a:extLst>
          </p:cNvPr>
          <p:cNvGrpSpPr/>
          <p:nvPr/>
        </p:nvGrpSpPr>
        <p:grpSpPr>
          <a:xfrm>
            <a:off x="5567396" y="1567767"/>
            <a:ext cx="3871440" cy="3633840"/>
            <a:chOff x="5567396" y="1567767"/>
            <a:chExt cx="3871440" cy="3633840"/>
          </a:xfrm>
        </p:grpSpPr>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7EA52776-8018-4082-CEA9-5DF0285DB2A5}"/>
                    </a:ext>
                  </a:extLst>
                </p14:cNvPr>
                <p14:cNvContentPartPr/>
                <p14:nvPr/>
              </p14:nvContentPartPr>
              <p14:xfrm>
                <a:off x="6180116" y="3375327"/>
                <a:ext cx="1511640" cy="19800"/>
              </p14:xfrm>
            </p:contentPart>
          </mc:Choice>
          <mc:Fallback>
            <p:pic>
              <p:nvPicPr>
                <p:cNvPr id="6" name="Ink 5">
                  <a:extLst>
                    <a:ext uri="{FF2B5EF4-FFF2-40B4-BE49-F238E27FC236}">
                      <a16:creationId xmlns:a16="http://schemas.microsoft.com/office/drawing/2014/main" id="{7EA52776-8018-4082-CEA9-5DF0285DB2A5}"/>
                    </a:ext>
                  </a:extLst>
                </p:cNvPr>
                <p:cNvPicPr/>
                <p:nvPr/>
              </p:nvPicPr>
              <p:blipFill>
                <a:blip r:embed="rId12"/>
                <a:stretch>
                  <a:fillRect/>
                </a:stretch>
              </p:blipFill>
              <p:spPr>
                <a:xfrm>
                  <a:off x="6171476" y="3366687"/>
                  <a:ext cx="15292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23E93563-AED5-3861-7C5C-F541983C86D6}"/>
                    </a:ext>
                  </a:extLst>
                </p14:cNvPr>
                <p14:cNvContentPartPr/>
                <p14:nvPr/>
              </p14:nvContentPartPr>
              <p14:xfrm>
                <a:off x="6043316" y="4182447"/>
                <a:ext cx="1905840" cy="85320"/>
              </p14:xfrm>
            </p:contentPart>
          </mc:Choice>
          <mc:Fallback>
            <p:pic>
              <p:nvPicPr>
                <p:cNvPr id="7" name="Ink 6">
                  <a:extLst>
                    <a:ext uri="{FF2B5EF4-FFF2-40B4-BE49-F238E27FC236}">
                      <a16:creationId xmlns:a16="http://schemas.microsoft.com/office/drawing/2014/main" id="{23E93563-AED5-3861-7C5C-F541983C86D6}"/>
                    </a:ext>
                  </a:extLst>
                </p:cNvPr>
                <p:cNvPicPr/>
                <p:nvPr/>
              </p:nvPicPr>
              <p:blipFill>
                <a:blip r:embed="rId14"/>
                <a:stretch>
                  <a:fillRect/>
                </a:stretch>
              </p:blipFill>
              <p:spPr>
                <a:xfrm>
                  <a:off x="6034316" y="4173447"/>
                  <a:ext cx="1923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A207B33D-E4C5-91CA-80D7-D90A761E2EDA}"/>
                    </a:ext>
                  </a:extLst>
                </p14:cNvPr>
                <p14:cNvContentPartPr/>
                <p14:nvPr/>
              </p14:nvContentPartPr>
              <p14:xfrm>
                <a:off x="6117116" y="3264447"/>
                <a:ext cx="25560" cy="4320"/>
              </p14:xfrm>
            </p:contentPart>
          </mc:Choice>
          <mc:Fallback>
            <p:pic>
              <p:nvPicPr>
                <p:cNvPr id="8" name="Ink 7">
                  <a:extLst>
                    <a:ext uri="{FF2B5EF4-FFF2-40B4-BE49-F238E27FC236}">
                      <a16:creationId xmlns:a16="http://schemas.microsoft.com/office/drawing/2014/main" id="{A207B33D-E4C5-91CA-80D7-D90A761E2EDA}"/>
                    </a:ext>
                  </a:extLst>
                </p:cNvPr>
                <p:cNvPicPr/>
                <p:nvPr/>
              </p:nvPicPr>
              <p:blipFill>
                <a:blip r:embed="rId16"/>
                <a:stretch>
                  <a:fillRect/>
                </a:stretch>
              </p:blipFill>
              <p:spPr>
                <a:xfrm>
                  <a:off x="6108116" y="3255447"/>
                  <a:ext cx="432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9CCF64BB-0A31-7FD3-E01E-EFEAB3EB5F3D}"/>
                    </a:ext>
                  </a:extLst>
                </p14:cNvPr>
                <p14:cNvContentPartPr/>
                <p14:nvPr/>
              </p14:nvContentPartPr>
              <p14:xfrm>
                <a:off x="6484676" y="3215487"/>
                <a:ext cx="113400" cy="11520"/>
              </p14:xfrm>
            </p:contentPart>
          </mc:Choice>
          <mc:Fallback>
            <p:pic>
              <p:nvPicPr>
                <p:cNvPr id="9" name="Ink 8">
                  <a:extLst>
                    <a:ext uri="{FF2B5EF4-FFF2-40B4-BE49-F238E27FC236}">
                      <a16:creationId xmlns:a16="http://schemas.microsoft.com/office/drawing/2014/main" id="{9CCF64BB-0A31-7FD3-E01E-EFEAB3EB5F3D}"/>
                    </a:ext>
                  </a:extLst>
                </p:cNvPr>
                <p:cNvPicPr/>
                <p:nvPr/>
              </p:nvPicPr>
              <p:blipFill>
                <a:blip r:embed="rId18"/>
                <a:stretch>
                  <a:fillRect/>
                </a:stretch>
              </p:blipFill>
              <p:spPr>
                <a:xfrm>
                  <a:off x="6476036" y="3206847"/>
                  <a:ext cx="1310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DDEFC333-E2D9-E0C1-1944-6BECAC4A18D9}"/>
                    </a:ext>
                  </a:extLst>
                </p14:cNvPr>
                <p14:cNvContentPartPr/>
                <p14:nvPr/>
              </p14:nvContentPartPr>
              <p14:xfrm>
                <a:off x="6873836" y="3205047"/>
                <a:ext cx="29880" cy="360"/>
              </p14:xfrm>
            </p:contentPart>
          </mc:Choice>
          <mc:Fallback>
            <p:pic>
              <p:nvPicPr>
                <p:cNvPr id="10" name="Ink 9">
                  <a:extLst>
                    <a:ext uri="{FF2B5EF4-FFF2-40B4-BE49-F238E27FC236}">
                      <a16:creationId xmlns:a16="http://schemas.microsoft.com/office/drawing/2014/main" id="{DDEFC333-E2D9-E0C1-1944-6BECAC4A18D9}"/>
                    </a:ext>
                  </a:extLst>
                </p:cNvPr>
                <p:cNvPicPr/>
                <p:nvPr/>
              </p:nvPicPr>
              <p:blipFill>
                <a:blip r:embed="rId20"/>
                <a:stretch>
                  <a:fillRect/>
                </a:stretch>
              </p:blipFill>
              <p:spPr>
                <a:xfrm>
                  <a:off x="6864836" y="3196407"/>
                  <a:ext cx="47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61399224-0152-3859-1854-799416FC34A6}"/>
                    </a:ext>
                  </a:extLst>
                </p14:cNvPr>
                <p14:cNvContentPartPr/>
                <p14:nvPr/>
              </p14:nvContentPartPr>
              <p14:xfrm>
                <a:off x="7178396" y="3205047"/>
                <a:ext cx="248400" cy="19440"/>
              </p14:xfrm>
            </p:contentPart>
          </mc:Choice>
          <mc:Fallback>
            <p:pic>
              <p:nvPicPr>
                <p:cNvPr id="11" name="Ink 10">
                  <a:extLst>
                    <a:ext uri="{FF2B5EF4-FFF2-40B4-BE49-F238E27FC236}">
                      <a16:creationId xmlns:a16="http://schemas.microsoft.com/office/drawing/2014/main" id="{61399224-0152-3859-1854-799416FC34A6}"/>
                    </a:ext>
                  </a:extLst>
                </p:cNvPr>
                <p:cNvPicPr/>
                <p:nvPr/>
              </p:nvPicPr>
              <p:blipFill>
                <a:blip r:embed="rId22"/>
                <a:stretch>
                  <a:fillRect/>
                </a:stretch>
              </p:blipFill>
              <p:spPr>
                <a:xfrm>
                  <a:off x="7169396" y="3196407"/>
                  <a:ext cx="2660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C9D4D592-14C8-BFAA-3DDE-E8E53DDB251A}"/>
                    </a:ext>
                  </a:extLst>
                </p14:cNvPr>
                <p14:cNvContentPartPr/>
                <p14:nvPr/>
              </p14:nvContentPartPr>
              <p14:xfrm>
                <a:off x="6106316" y="4140687"/>
                <a:ext cx="230400" cy="32400"/>
              </p14:xfrm>
            </p:contentPart>
          </mc:Choice>
          <mc:Fallback>
            <p:pic>
              <p:nvPicPr>
                <p:cNvPr id="13" name="Ink 12">
                  <a:extLst>
                    <a:ext uri="{FF2B5EF4-FFF2-40B4-BE49-F238E27FC236}">
                      <a16:creationId xmlns:a16="http://schemas.microsoft.com/office/drawing/2014/main" id="{C9D4D592-14C8-BFAA-3DDE-E8E53DDB251A}"/>
                    </a:ext>
                  </a:extLst>
                </p:cNvPr>
                <p:cNvPicPr/>
                <p:nvPr/>
              </p:nvPicPr>
              <p:blipFill>
                <a:blip r:embed="rId24"/>
                <a:stretch>
                  <a:fillRect/>
                </a:stretch>
              </p:blipFill>
              <p:spPr>
                <a:xfrm>
                  <a:off x="6097316" y="4132047"/>
                  <a:ext cx="2480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021EDC8F-2B3B-9CCC-061C-E00C41C06900}"/>
                    </a:ext>
                  </a:extLst>
                </p14:cNvPr>
                <p14:cNvContentPartPr/>
                <p14:nvPr/>
              </p14:nvContentPartPr>
              <p14:xfrm>
                <a:off x="6516356" y="4134567"/>
                <a:ext cx="171720" cy="6480"/>
              </p14:xfrm>
            </p:contentPart>
          </mc:Choice>
          <mc:Fallback>
            <p:pic>
              <p:nvPicPr>
                <p:cNvPr id="14" name="Ink 13">
                  <a:extLst>
                    <a:ext uri="{FF2B5EF4-FFF2-40B4-BE49-F238E27FC236}">
                      <a16:creationId xmlns:a16="http://schemas.microsoft.com/office/drawing/2014/main" id="{021EDC8F-2B3B-9CCC-061C-E00C41C06900}"/>
                    </a:ext>
                  </a:extLst>
                </p:cNvPr>
                <p:cNvPicPr/>
                <p:nvPr/>
              </p:nvPicPr>
              <p:blipFill>
                <a:blip r:embed="rId26"/>
                <a:stretch>
                  <a:fillRect/>
                </a:stretch>
              </p:blipFill>
              <p:spPr>
                <a:xfrm>
                  <a:off x="6507356" y="4125567"/>
                  <a:ext cx="189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C407811A-FC63-6474-1E06-3D0938D0FE6E}"/>
                    </a:ext>
                  </a:extLst>
                </p14:cNvPr>
                <p14:cNvContentPartPr/>
                <p14:nvPr/>
              </p14:nvContentPartPr>
              <p14:xfrm>
                <a:off x="6894716" y="4119807"/>
                <a:ext cx="205560" cy="360"/>
              </p14:xfrm>
            </p:contentPart>
          </mc:Choice>
          <mc:Fallback>
            <p:pic>
              <p:nvPicPr>
                <p:cNvPr id="15" name="Ink 14">
                  <a:extLst>
                    <a:ext uri="{FF2B5EF4-FFF2-40B4-BE49-F238E27FC236}">
                      <a16:creationId xmlns:a16="http://schemas.microsoft.com/office/drawing/2014/main" id="{C407811A-FC63-6474-1E06-3D0938D0FE6E}"/>
                    </a:ext>
                  </a:extLst>
                </p:cNvPr>
                <p:cNvPicPr/>
                <p:nvPr/>
              </p:nvPicPr>
              <p:blipFill>
                <a:blip r:embed="rId28"/>
                <a:stretch>
                  <a:fillRect/>
                </a:stretch>
              </p:blipFill>
              <p:spPr>
                <a:xfrm>
                  <a:off x="6885716" y="4111167"/>
                  <a:ext cx="223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7C1621CA-77E8-4808-63D4-C6FD2BA9F2DC}"/>
                    </a:ext>
                  </a:extLst>
                </p14:cNvPr>
                <p14:cNvContentPartPr/>
                <p14:nvPr/>
              </p14:nvContentPartPr>
              <p14:xfrm>
                <a:off x="7451636" y="4111527"/>
                <a:ext cx="360360" cy="8640"/>
              </p14:xfrm>
            </p:contentPart>
          </mc:Choice>
          <mc:Fallback>
            <p:pic>
              <p:nvPicPr>
                <p:cNvPr id="16" name="Ink 15">
                  <a:extLst>
                    <a:ext uri="{FF2B5EF4-FFF2-40B4-BE49-F238E27FC236}">
                      <a16:creationId xmlns:a16="http://schemas.microsoft.com/office/drawing/2014/main" id="{7C1621CA-77E8-4808-63D4-C6FD2BA9F2DC}"/>
                    </a:ext>
                  </a:extLst>
                </p:cNvPr>
                <p:cNvPicPr/>
                <p:nvPr/>
              </p:nvPicPr>
              <p:blipFill>
                <a:blip r:embed="rId30"/>
                <a:stretch>
                  <a:fillRect/>
                </a:stretch>
              </p:blipFill>
              <p:spPr>
                <a:xfrm>
                  <a:off x="7442996" y="4102527"/>
                  <a:ext cx="3780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3CD5EC36-9FE7-B282-0A4D-ED84F167CF06}"/>
                    </a:ext>
                  </a:extLst>
                </p14:cNvPr>
                <p14:cNvContentPartPr/>
                <p14:nvPr/>
              </p14:nvContentPartPr>
              <p14:xfrm>
                <a:off x="5567396" y="1567767"/>
                <a:ext cx="3871440" cy="3633840"/>
              </p14:xfrm>
            </p:contentPart>
          </mc:Choice>
          <mc:Fallback>
            <p:pic>
              <p:nvPicPr>
                <p:cNvPr id="18" name="Ink 17">
                  <a:extLst>
                    <a:ext uri="{FF2B5EF4-FFF2-40B4-BE49-F238E27FC236}">
                      <a16:creationId xmlns:a16="http://schemas.microsoft.com/office/drawing/2014/main" id="{3CD5EC36-9FE7-B282-0A4D-ED84F167CF06}"/>
                    </a:ext>
                  </a:extLst>
                </p:cNvPr>
                <p:cNvPicPr/>
                <p:nvPr/>
              </p:nvPicPr>
              <p:blipFill>
                <a:blip r:embed="rId32"/>
                <a:stretch>
                  <a:fillRect/>
                </a:stretch>
              </p:blipFill>
              <p:spPr>
                <a:xfrm>
                  <a:off x="5558396" y="1559127"/>
                  <a:ext cx="3889080" cy="3651480"/>
                </a:xfrm>
                <a:prstGeom prst="rect">
                  <a:avLst/>
                </a:prstGeom>
              </p:spPr>
            </p:pic>
          </mc:Fallback>
        </mc:AlternateContent>
      </p:grpSp>
      <p:grpSp>
        <p:nvGrpSpPr>
          <p:cNvPr id="49" name="Group 48">
            <a:extLst>
              <a:ext uri="{FF2B5EF4-FFF2-40B4-BE49-F238E27FC236}">
                <a16:creationId xmlns:a16="http://schemas.microsoft.com/office/drawing/2014/main" id="{5CF7C73F-CBF3-6659-D0F9-4F62D784C70B}"/>
              </a:ext>
            </a:extLst>
          </p:cNvPr>
          <p:cNvGrpSpPr/>
          <p:nvPr/>
        </p:nvGrpSpPr>
        <p:grpSpPr>
          <a:xfrm>
            <a:off x="3331436" y="5266767"/>
            <a:ext cx="6342480" cy="1529640"/>
            <a:chOff x="3331436" y="5266767"/>
            <a:chExt cx="6342480" cy="1529640"/>
          </a:xfrm>
        </p:grpSpPr>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BB63B11C-3A0D-C37B-1502-C154EECDD0EB}"/>
                    </a:ext>
                  </a:extLst>
                </p14:cNvPr>
                <p14:cNvContentPartPr/>
                <p14:nvPr/>
              </p14:nvContentPartPr>
              <p14:xfrm>
                <a:off x="6989396" y="5612727"/>
                <a:ext cx="1843200" cy="85320"/>
              </p14:xfrm>
            </p:contentPart>
          </mc:Choice>
          <mc:Fallback>
            <p:pic>
              <p:nvPicPr>
                <p:cNvPr id="36" name="Ink 35">
                  <a:extLst>
                    <a:ext uri="{FF2B5EF4-FFF2-40B4-BE49-F238E27FC236}">
                      <a16:creationId xmlns:a16="http://schemas.microsoft.com/office/drawing/2014/main" id="{BB63B11C-3A0D-C37B-1502-C154EECDD0EB}"/>
                    </a:ext>
                  </a:extLst>
                </p:cNvPr>
                <p:cNvPicPr/>
                <p:nvPr/>
              </p:nvPicPr>
              <p:blipFill>
                <a:blip r:embed="rId34"/>
                <a:stretch>
                  <a:fillRect/>
                </a:stretch>
              </p:blipFill>
              <p:spPr>
                <a:xfrm>
                  <a:off x="6980396" y="5603727"/>
                  <a:ext cx="18608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85590FA0-A6D7-7BCD-8232-501384891C8C}"/>
                    </a:ext>
                  </a:extLst>
                </p14:cNvPr>
                <p14:cNvContentPartPr/>
                <p14:nvPr/>
              </p14:nvContentPartPr>
              <p14:xfrm>
                <a:off x="6999476" y="6316167"/>
                <a:ext cx="1639440" cy="64080"/>
              </p14:xfrm>
            </p:contentPart>
          </mc:Choice>
          <mc:Fallback>
            <p:pic>
              <p:nvPicPr>
                <p:cNvPr id="37" name="Ink 36">
                  <a:extLst>
                    <a:ext uri="{FF2B5EF4-FFF2-40B4-BE49-F238E27FC236}">
                      <a16:creationId xmlns:a16="http://schemas.microsoft.com/office/drawing/2014/main" id="{85590FA0-A6D7-7BCD-8232-501384891C8C}"/>
                    </a:ext>
                  </a:extLst>
                </p:cNvPr>
                <p:cNvPicPr/>
                <p:nvPr/>
              </p:nvPicPr>
              <p:blipFill>
                <a:blip r:embed="rId36"/>
                <a:stretch>
                  <a:fillRect/>
                </a:stretch>
              </p:blipFill>
              <p:spPr>
                <a:xfrm>
                  <a:off x="6990836" y="6307527"/>
                  <a:ext cx="1657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E1A3A580-6B47-8310-504C-3E33E1CB8E5E}"/>
                    </a:ext>
                  </a:extLst>
                </p14:cNvPr>
                <p14:cNvContentPartPr/>
                <p14:nvPr/>
              </p14:nvContentPartPr>
              <p14:xfrm>
                <a:off x="6387116" y="5266767"/>
                <a:ext cx="3286800" cy="1529640"/>
              </p14:xfrm>
            </p:contentPart>
          </mc:Choice>
          <mc:Fallback>
            <p:pic>
              <p:nvPicPr>
                <p:cNvPr id="39" name="Ink 38">
                  <a:extLst>
                    <a:ext uri="{FF2B5EF4-FFF2-40B4-BE49-F238E27FC236}">
                      <a16:creationId xmlns:a16="http://schemas.microsoft.com/office/drawing/2014/main" id="{E1A3A580-6B47-8310-504C-3E33E1CB8E5E}"/>
                    </a:ext>
                  </a:extLst>
                </p:cNvPr>
                <p:cNvPicPr/>
                <p:nvPr/>
              </p:nvPicPr>
              <p:blipFill>
                <a:blip r:embed="rId38"/>
                <a:stretch>
                  <a:fillRect/>
                </a:stretch>
              </p:blipFill>
              <p:spPr>
                <a:xfrm>
                  <a:off x="6378476" y="5257767"/>
                  <a:ext cx="3304440" cy="1547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24AF3E73-CB9F-B208-DBC5-2074D2FE0EA5}"/>
                    </a:ext>
                  </a:extLst>
                </p14:cNvPr>
                <p14:cNvContentPartPr/>
                <p14:nvPr/>
              </p14:nvContentPartPr>
              <p14:xfrm>
                <a:off x="3416036" y="6253887"/>
                <a:ext cx="295200" cy="360"/>
              </p14:xfrm>
            </p:contentPart>
          </mc:Choice>
          <mc:Fallback>
            <p:pic>
              <p:nvPicPr>
                <p:cNvPr id="25" name="Ink 24">
                  <a:extLst>
                    <a:ext uri="{FF2B5EF4-FFF2-40B4-BE49-F238E27FC236}">
                      <a16:creationId xmlns:a16="http://schemas.microsoft.com/office/drawing/2014/main" id="{24AF3E73-CB9F-B208-DBC5-2074D2FE0EA5}"/>
                    </a:ext>
                  </a:extLst>
                </p:cNvPr>
                <p:cNvPicPr/>
                <p:nvPr/>
              </p:nvPicPr>
              <p:blipFill>
                <a:blip r:embed="rId40"/>
                <a:stretch>
                  <a:fillRect/>
                </a:stretch>
              </p:blipFill>
              <p:spPr>
                <a:xfrm>
                  <a:off x="3407036" y="6244887"/>
                  <a:ext cx="312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16DDEDE2-196F-88DE-B3C8-20D352B46DDB}"/>
                    </a:ext>
                  </a:extLst>
                </p14:cNvPr>
                <p14:cNvContentPartPr/>
                <p14:nvPr/>
              </p14:nvContentPartPr>
              <p14:xfrm>
                <a:off x="3846596" y="6274767"/>
                <a:ext cx="229320" cy="18720"/>
              </p14:xfrm>
            </p:contentPart>
          </mc:Choice>
          <mc:Fallback>
            <p:pic>
              <p:nvPicPr>
                <p:cNvPr id="27" name="Ink 26">
                  <a:extLst>
                    <a:ext uri="{FF2B5EF4-FFF2-40B4-BE49-F238E27FC236}">
                      <a16:creationId xmlns:a16="http://schemas.microsoft.com/office/drawing/2014/main" id="{16DDEDE2-196F-88DE-B3C8-20D352B46DDB}"/>
                    </a:ext>
                  </a:extLst>
                </p:cNvPr>
                <p:cNvPicPr/>
                <p:nvPr/>
              </p:nvPicPr>
              <p:blipFill>
                <a:blip r:embed="rId42"/>
                <a:stretch>
                  <a:fillRect/>
                </a:stretch>
              </p:blipFill>
              <p:spPr>
                <a:xfrm>
                  <a:off x="3837956" y="6265767"/>
                  <a:ext cx="2469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BBF6FAAE-5F6F-1A39-1973-7F71394F9CB3}"/>
                    </a:ext>
                  </a:extLst>
                </p14:cNvPr>
                <p14:cNvContentPartPr/>
                <p14:nvPr/>
              </p14:nvContentPartPr>
              <p14:xfrm>
                <a:off x="4487756" y="6358647"/>
                <a:ext cx="262080" cy="10080"/>
              </p14:xfrm>
            </p:contentPart>
          </mc:Choice>
          <mc:Fallback>
            <p:pic>
              <p:nvPicPr>
                <p:cNvPr id="28" name="Ink 27">
                  <a:extLst>
                    <a:ext uri="{FF2B5EF4-FFF2-40B4-BE49-F238E27FC236}">
                      <a16:creationId xmlns:a16="http://schemas.microsoft.com/office/drawing/2014/main" id="{BBF6FAAE-5F6F-1A39-1973-7F71394F9CB3}"/>
                    </a:ext>
                  </a:extLst>
                </p:cNvPr>
                <p:cNvPicPr/>
                <p:nvPr/>
              </p:nvPicPr>
              <p:blipFill>
                <a:blip r:embed="rId44"/>
                <a:stretch>
                  <a:fillRect/>
                </a:stretch>
              </p:blipFill>
              <p:spPr>
                <a:xfrm>
                  <a:off x="4479116" y="6349647"/>
                  <a:ext cx="2797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A2508087-A6CA-9AD6-5607-4062C8AD31B6}"/>
                    </a:ext>
                  </a:extLst>
                </p14:cNvPr>
                <p14:cNvContentPartPr/>
                <p14:nvPr/>
              </p14:nvContentPartPr>
              <p14:xfrm>
                <a:off x="4897796" y="6358647"/>
                <a:ext cx="261360" cy="6840"/>
              </p14:xfrm>
            </p:contentPart>
          </mc:Choice>
          <mc:Fallback>
            <p:pic>
              <p:nvPicPr>
                <p:cNvPr id="29" name="Ink 28">
                  <a:extLst>
                    <a:ext uri="{FF2B5EF4-FFF2-40B4-BE49-F238E27FC236}">
                      <a16:creationId xmlns:a16="http://schemas.microsoft.com/office/drawing/2014/main" id="{A2508087-A6CA-9AD6-5607-4062C8AD31B6}"/>
                    </a:ext>
                  </a:extLst>
                </p:cNvPr>
                <p:cNvPicPr/>
                <p:nvPr/>
              </p:nvPicPr>
              <p:blipFill>
                <a:blip r:embed="rId46"/>
                <a:stretch>
                  <a:fillRect/>
                </a:stretch>
              </p:blipFill>
              <p:spPr>
                <a:xfrm>
                  <a:off x="4889156" y="6349647"/>
                  <a:ext cx="279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673ECCDB-3ED1-81DD-DC25-2D1B11745450}"/>
                    </a:ext>
                  </a:extLst>
                </p14:cNvPr>
                <p14:cNvContentPartPr/>
                <p14:nvPr/>
              </p14:nvContentPartPr>
              <p14:xfrm>
                <a:off x="5423396" y="5423007"/>
                <a:ext cx="305280" cy="887400"/>
              </p14:xfrm>
            </p:contentPart>
          </mc:Choice>
          <mc:Fallback>
            <p:pic>
              <p:nvPicPr>
                <p:cNvPr id="32" name="Ink 31">
                  <a:extLst>
                    <a:ext uri="{FF2B5EF4-FFF2-40B4-BE49-F238E27FC236}">
                      <a16:creationId xmlns:a16="http://schemas.microsoft.com/office/drawing/2014/main" id="{673ECCDB-3ED1-81DD-DC25-2D1B11745450}"/>
                    </a:ext>
                  </a:extLst>
                </p:cNvPr>
                <p:cNvPicPr/>
                <p:nvPr/>
              </p:nvPicPr>
              <p:blipFill>
                <a:blip r:embed="rId48"/>
                <a:stretch>
                  <a:fillRect/>
                </a:stretch>
              </p:blipFill>
              <p:spPr>
                <a:xfrm>
                  <a:off x="5414756" y="5414367"/>
                  <a:ext cx="322920" cy="905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00DC3FC8-A7B2-9CDD-E021-615EB5F7B7B3}"/>
                    </a:ext>
                  </a:extLst>
                </p14:cNvPr>
                <p14:cNvContentPartPr/>
                <p14:nvPr/>
              </p14:nvContentPartPr>
              <p14:xfrm>
                <a:off x="5675396" y="5585727"/>
                <a:ext cx="864720" cy="321480"/>
              </p14:xfrm>
            </p:contentPart>
          </mc:Choice>
          <mc:Fallback>
            <p:pic>
              <p:nvPicPr>
                <p:cNvPr id="34" name="Ink 33">
                  <a:extLst>
                    <a:ext uri="{FF2B5EF4-FFF2-40B4-BE49-F238E27FC236}">
                      <a16:creationId xmlns:a16="http://schemas.microsoft.com/office/drawing/2014/main" id="{00DC3FC8-A7B2-9CDD-E021-615EB5F7B7B3}"/>
                    </a:ext>
                  </a:extLst>
                </p:cNvPr>
                <p:cNvPicPr/>
                <p:nvPr/>
              </p:nvPicPr>
              <p:blipFill>
                <a:blip r:embed="rId50"/>
                <a:stretch>
                  <a:fillRect/>
                </a:stretch>
              </p:blipFill>
              <p:spPr>
                <a:xfrm>
                  <a:off x="5666756" y="5577087"/>
                  <a:ext cx="8823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 name="Ink 19">
                  <a:extLst>
                    <a:ext uri="{FF2B5EF4-FFF2-40B4-BE49-F238E27FC236}">
                      <a16:creationId xmlns:a16="http://schemas.microsoft.com/office/drawing/2014/main" id="{A3EB096C-D7A8-F0EB-D30B-72D712699BF7}"/>
                    </a:ext>
                  </a:extLst>
                </p14:cNvPr>
                <p14:cNvContentPartPr/>
                <p14:nvPr/>
              </p14:nvContentPartPr>
              <p14:xfrm>
                <a:off x="3541676" y="5549367"/>
                <a:ext cx="149040" cy="360"/>
              </p14:xfrm>
            </p:contentPart>
          </mc:Choice>
          <mc:Fallback>
            <p:pic>
              <p:nvPicPr>
                <p:cNvPr id="20" name="Ink 19">
                  <a:extLst>
                    <a:ext uri="{FF2B5EF4-FFF2-40B4-BE49-F238E27FC236}">
                      <a16:creationId xmlns:a16="http://schemas.microsoft.com/office/drawing/2014/main" id="{A3EB096C-D7A8-F0EB-D30B-72D712699BF7}"/>
                    </a:ext>
                  </a:extLst>
                </p:cNvPr>
                <p:cNvPicPr/>
                <p:nvPr/>
              </p:nvPicPr>
              <p:blipFill>
                <a:blip r:embed="rId52"/>
                <a:stretch>
                  <a:fillRect/>
                </a:stretch>
              </p:blipFill>
              <p:spPr>
                <a:xfrm>
                  <a:off x="3532676" y="5540727"/>
                  <a:ext cx="166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1" name="Ink 20">
                  <a:extLst>
                    <a:ext uri="{FF2B5EF4-FFF2-40B4-BE49-F238E27FC236}">
                      <a16:creationId xmlns:a16="http://schemas.microsoft.com/office/drawing/2014/main" id="{C18257C6-3C5E-6C44-E0EB-4B142950D690}"/>
                    </a:ext>
                  </a:extLst>
                </p14:cNvPr>
                <p14:cNvContentPartPr/>
                <p14:nvPr/>
              </p14:nvContentPartPr>
              <p14:xfrm>
                <a:off x="3857036" y="5559447"/>
                <a:ext cx="165960" cy="21960"/>
              </p14:xfrm>
            </p:contentPart>
          </mc:Choice>
          <mc:Fallback>
            <p:pic>
              <p:nvPicPr>
                <p:cNvPr id="21" name="Ink 20">
                  <a:extLst>
                    <a:ext uri="{FF2B5EF4-FFF2-40B4-BE49-F238E27FC236}">
                      <a16:creationId xmlns:a16="http://schemas.microsoft.com/office/drawing/2014/main" id="{C18257C6-3C5E-6C44-E0EB-4B142950D690}"/>
                    </a:ext>
                  </a:extLst>
                </p:cNvPr>
                <p:cNvPicPr/>
                <p:nvPr/>
              </p:nvPicPr>
              <p:blipFill>
                <a:blip r:embed="rId54"/>
                <a:stretch>
                  <a:fillRect/>
                </a:stretch>
              </p:blipFill>
              <p:spPr>
                <a:xfrm>
                  <a:off x="3848036" y="5550807"/>
                  <a:ext cx="1836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2" name="Ink 21">
                  <a:extLst>
                    <a:ext uri="{FF2B5EF4-FFF2-40B4-BE49-F238E27FC236}">
                      <a16:creationId xmlns:a16="http://schemas.microsoft.com/office/drawing/2014/main" id="{F2800925-88B6-786B-2E32-8AD03CFCC54D}"/>
                    </a:ext>
                  </a:extLst>
                </p14:cNvPr>
                <p14:cNvContentPartPr/>
                <p14:nvPr/>
              </p14:nvContentPartPr>
              <p14:xfrm>
                <a:off x="4309196" y="5601927"/>
                <a:ext cx="167760" cy="18000"/>
              </p14:xfrm>
            </p:contentPart>
          </mc:Choice>
          <mc:Fallback>
            <p:pic>
              <p:nvPicPr>
                <p:cNvPr id="22" name="Ink 21">
                  <a:extLst>
                    <a:ext uri="{FF2B5EF4-FFF2-40B4-BE49-F238E27FC236}">
                      <a16:creationId xmlns:a16="http://schemas.microsoft.com/office/drawing/2014/main" id="{F2800925-88B6-786B-2E32-8AD03CFCC54D}"/>
                    </a:ext>
                  </a:extLst>
                </p:cNvPr>
                <p:cNvPicPr/>
                <p:nvPr/>
              </p:nvPicPr>
              <p:blipFill>
                <a:blip r:embed="rId56"/>
                <a:stretch>
                  <a:fillRect/>
                </a:stretch>
              </p:blipFill>
              <p:spPr>
                <a:xfrm>
                  <a:off x="4300196" y="5592927"/>
                  <a:ext cx="1854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4" name="Ink 23">
                  <a:extLst>
                    <a:ext uri="{FF2B5EF4-FFF2-40B4-BE49-F238E27FC236}">
                      <a16:creationId xmlns:a16="http://schemas.microsoft.com/office/drawing/2014/main" id="{0532110E-CFFD-756D-A7A4-E6225C9D39F1}"/>
                    </a:ext>
                  </a:extLst>
                </p14:cNvPr>
                <p14:cNvContentPartPr/>
                <p14:nvPr/>
              </p14:nvContentPartPr>
              <p14:xfrm>
                <a:off x="4592876" y="5644047"/>
                <a:ext cx="210960" cy="4320"/>
              </p14:xfrm>
            </p:contentPart>
          </mc:Choice>
          <mc:Fallback>
            <p:pic>
              <p:nvPicPr>
                <p:cNvPr id="24" name="Ink 23">
                  <a:extLst>
                    <a:ext uri="{FF2B5EF4-FFF2-40B4-BE49-F238E27FC236}">
                      <a16:creationId xmlns:a16="http://schemas.microsoft.com/office/drawing/2014/main" id="{0532110E-CFFD-756D-A7A4-E6225C9D39F1}"/>
                    </a:ext>
                  </a:extLst>
                </p:cNvPr>
                <p:cNvPicPr/>
                <p:nvPr/>
              </p:nvPicPr>
              <p:blipFill>
                <a:blip r:embed="rId58"/>
                <a:stretch>
                  <a:fillRect/>
                </a:stretch>
              </p:blipFill>
              <p:spPr>
                <a:xfrm>
                  <a:off x="4583876" y="5635407"/>
                  <a:ext cx="228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Ink 40">
                  <a:extLst>
                    <a:ext uri="{FF2B5EF4-FFF2-40B4-BE49-F238E27FC236}">
                      <a16:creationId xmlns:a16="http://schemas.microsoft.com/office/drawing/2014/main" id="{0876B6C0-5811-9B46-FEB1-276D7EEA126C}"/>
                    </a:ext>
                  </a:extLst>
                </p14:cNvPr>
                <p14:cNvContentPartPr/>
                <p14:nvPr/>
              </p14:nvContentPartPr>
              <p14:xfrm>
                <a:off x="3541676" y="5485287"/>
                <a:ext cx="1212840" cy="85320"/>
              </p14:xfrm>
            </p:contentPart>
          </mc:Choice>
          <mc:Fallback>
            <p:pic>
              <p:nvPicPr>
                <p:cNvPr id="41" name="Ink 40">
                  <a:extLst>
                    <a:ext uri="{FF2B5EF4-FFF2-40B4-BE49-F238E27FC236}">
                      <a16:creationId xmlns:a16="http://schemas.microsoft.com/office/drawing/2014/main" id="{0876B6C0-5811-9B46-FEB1-276D7EEA126C}"/>
                    </a:ext>
                  </a:extLst>
                </p:cNvPr>
                <p:cNvPicPr/>
                <p:nvPr/>
              </p:nvPicPr>
              <p:blipFill>
                <a:blip r:embed="rId60"/>
                <a:stretch>
                  <a:fillRect/>
                </a:stretch>
              </p:blipFill>
              <p:spPr>
                <a:xfrm>
                  <a:off x="3532676" y="5476647"/>
                  <a:ext cx="1230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Ink 42">
                  <a:extLst>
                    <a:ext uri="{FF2B5EF4-FFF2-40B4-BE49-F238E27FC236}">
                      <a16:creationId xmlns:a16="http://schemas.microsoft.com/office/drawing/2014/main" id="{D4C1E89C-1FB6-5E25-0D7C-29EAD1B320D6}"/>
                    </a:ext>
                  </a:extLst>
                </p14:cNvPr>
                <p14:cNvContentPartPr/>
                <p14:nvPr/>
              </p14:nvContentPartPr>
              <p14:xfrm>
                <a:off x="3508916" y="5559447"/>
                <a:ext cx="75600" cy="777240"/>
              </p14:xfrm>
            </p:contentPart>
          </mc:Choice>
          <mc:Fallback>
            <p:pic>
              <p:nvPicPr>
                <p:cNvPr id="43" name="Ink 42">
                  <a:extLst>
                    <a:ext uri="{FF2B5EF4-FFF2-40B4-BE49-F238E27FC236}">
                      <a16:creationId xmlns:a16="http://schemas.microsoft.com/office/drawing/2014/main" id="{D4C1E89C-1FB6-5E25-0D7C-29EAD1B320D6}"/>
                    </a:ext>
                  </a:extLst>
                </p:cNvPr>
                <p:cNvPicPr/>
                <p:nvPr/>
              </p:nvPicPr>
              <p:blipFill>
                <a:blip r:embed="rId62"/>
                <a:stretch>
                  <a:fillRect/>
                </a:stretch>
              </p:blipFill>
              <p:spPr>
                <a:xfrm>
                  <a:off x="3499916" y="5550807"/>
                  <a:ext cx="93240" cy="794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Ink 43">
                  <a:extLst>
                    <a:ext uri="{FF2B5EF4-FFF2-40B4-BE49-F238E27FC236}">
                      <a16:creationId xmlns:a16="http://schemas.microsoft.com/office/drawing/2014/main" id="{83E01C3F-561C-136C-0AA4-8878E83786F2}"/>
                    </a:ext>
                  </a:extLst>
                </p14:cNvPr>
                <p14:cNvContentPartPr/>
                <p14:nvPr/>
              </p14:nvContentPartPr>
              <p14:xfrm>
                <a:off x="3962516" y="5612727"/>
                <a:ext cx="65160" cy="742680"/>
              </p14:xfrm>
            </p:contentPart>
          </mc:Choice>
          <mc:Fallback>
            <p:pic>
              <p:nvPicPr>
                <p:cNvPr id="44" name="Ink 43">
                  <a:extLst>
                    <a:ext uri="{FF2B5EF4-FFF2-40B4-BE49-F238E27FC236}">
                      <a16:creationId xmlns:a16="http://schemas.microsoft.com/office/drawing/2014/main" id="{83E01C3F-561C-136C-0AA4-8878E83786F2}"/>
                    </a:ext>
                  </a:extLst>
                </p:cNvPr>
                <p:cNvPicPr/>
                <p:nvPr/>
              </p:nvPicPr>
              <p:blipFill>
                <a:blip r:embed="rId64"/>
                <a:stretch>
                  <a:fillRect/>
                </a:stretch>
              </p:blipFill>
              <p:spPr>
                <a:xfrm>
                  <a:off x="3953516" y="5603727"/>
                  <a:ext cx="82800" cy="760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Ink 45">
                  <a:extLst>
                    <a:ext uri="{FF2B5EF4-FFF2-40B4-BE49-F238E27FC236}">
                      <a16:creationId xmlns:a16="http://schemas.microsoft.com/office/drawing/2014/main" id="{4230D760-DF6B-E7C2-9D70-1F9B70783283}"/>
                    </a:ext>
                  </a:extLst>
                </p14:cNvPr>
                <p14:cNvContentPartPr/>
                <p14:nvPr/>
              </p14:nvContentPartPr>
              <p14:xfrm>
                <a:off x="3563276" y="5559447"/>
                <a:ext cx="1895040" cy="863280"/>
              </p14:xfrm>
            </p:contentPart>
          </mc:Choice>
          <mc:Fallback>
            <p:pic>
              <p:nvPicPr>
                <p:cNvPr id="46" name="Ink 45">
                  <a:extLst>
                    <a:ext uri="{FF2B5EF4-FFF2-40B4-BE49-F238E27FC236}">
                      <a16:creationId xmlns:a16="http://schemas.microsoft.com/office/drawing/2014/main" id="{4230D760-DF6B-E7C2-9D70-1F9B70783283}"/>
                    </a:ext>
                  </a:extLst>
                </p:cNvPr>
                <p:cNvPicPr/>
                <p:nvPr/>
              </p:nvPicPr>
              <p:blipFill>
                <a:blip r:embed="rId66"/>
                <a:stretch>
                  <a:fillRect/>
                </a:stretch>
              </p:blipFill>
              <p:spPr>
                <a:xfrm>
                  <a:off x="3554276" y="5550807"/>
                  <a:ext cx="1912680" cy="880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Ink 47">
                  <a:extLst>
                    <a:ext uri="{FF2B5EF4-FFF2-40B4-BE49-F238E27FC236}">
                      <a16:creationId xmlns:a16="http://schemas.microsoft.com/office/drawing/2014/main" id="{CFDC9A66-2D57-A5CF-9C3E-DFD2B1732F31}"/>
                    </a:ext>
                  </a:extLst>
                </p14:cNvPr>
                <p14:cNvContentPartPr/>
                <p14:nvPr/>
              </p14:nvContentPartPr>
              <p14:xfrm>
                <a:off x="3331436" y="5538567"/>
                <a:ext cx="1584000" cy="91440"/>
              </p14:xfrm>
            </p:contentPart>
          </mc:Choice>
          <mc:Fallback>
            <p:pic>
              <p:nvPicPr>
                <p:cNvPr id="48" name="Ink 47">
                  <a:extLst>
                    <a:ext uri="{FF2B5EF4-FFF2-40B4-BE49-F238E27FC236}">
                      <a16:creationId xmlns:a16="http://schemas.microsoft.com/office/drawing/2014/main" id="{CFDC9A66-2D57-A5CF-9C3E-DFD2B1732F31}"/>
                    </a:ext>
                  </a:extLst>
                </p:cNvPr>
                <p:cNvPicPr/>
                <p:nvPr/>
              </p:nvPicPr>
              <p:blipFill>
                <a:blip r:embed="rId68"/>
                <a:stretch>
                  <a:fillRect/>
                </a:stretch>
              </p:blipFill>
              <p:spPr>
                <a:xfrm>
                  <a:off x="3322436" y="5529927"/>
                  <a:ext cx="1601640" cy="109080"/>
                </a:xfrm>
                <a:prstGeom prst="rect">
                  <a:avLst/>
                </a:prstGeom>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46951e7b1_0_350"/>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Line Fitting</a:t>
            </a:r>
            <a:endParaRPr/>
          </a:p>
        </p:txBody>
      </p:sp>
      <p:sp>
        <p:nvSpPr>
          <p:cNvPr id="446" name="Google Shape;446;g2646951e7b1_0_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22</a:t>
            </a:fld>
            <a:endParaRPr/>
          </a:p>
        </p:txBody>
      </p:sp>
      <p:sp>
        <p:nvSpPr>
          <p:cNvPr id="447" name="Google Shape;447;g2646951e7b1_0_350"/>
          <p:cNvSpPr txBox="1"/>
          <p:nvPr/>
        </p:nvSpPr>
        <p:spPr>
          <a:xfrm>
            <a:off x="889100" y="1627488"/>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rgbClr val="980000"/>
                </a:solidFill>
                <a:latin typeface="Proxima Nova"/>
                <a:ea typeface="Proxima Nova"/>
                <a:cs typeface="Proxima Nova"/>
                <a:sym typeface="Proxima Nova"/>
              </a:rPr>
              <a:t>Many objects characterized by presence of straight lines</a:t>
            </a:r>
            <a:endParaRPr sz="2400" b="0" i="0" u="none" strike="noStrike" cap="none">
              <a:solidFill>
                <a:srgbClr val="980000"/>
              </a:solidFill>
              <a:latin typeface="Proxima Nova"/>
              <a:ea typeface="Proxima Nova"/>
              <a:cs typeface="Proxima Nova"/>
              <a:sym typeface="Proxima Nova"/>
            </a:endParaRPr>
          </a:p>
        </p:txBody>
      </p:sp>
      <p:pic>
        <p:nvPicPr>
          <p:cNvPr id="448" name="Google Shape;448;g2646951e7b1_0_350" descr="http://www.talonmorris.com/Photos/Memories/07%20UT%20Tower.jpg"/>
          <p:cNvPicPr preferRelativeResize="0"/>
          <p:nvPr/>
        </p:nvPicPr>
        <p:blipFill rotWithShape="1">
          <a:blip r:embed="rId3">
            <a:alphaModFix/>
          </a:blip>
          <a:srcRect/>
          <a:stretch/>
        </p:blipFill>
        <p:spPr>
          <a:xfrm>
            <a:off x="1963755" y="2187558"/>
            <a:ext cx="2686050" cy="3581401"/>
          </a:xfrm>
          <a:prstGeom prst="rect">
            <a:avLst/>
          </a:prstGeom>
          <a:noFill/>
          <a:ln>
            <a:noFill/>
          </a:ln>
        </p:spPr>
      </p:pic>
      <p:cxnSp>
        <p:nvCxnSpPr>
          <p:cNvPr id="449" name="Google Shape;449;g2646951e7b1_0_350"/>
          <p:cNvCxnSpPr/>
          <p:nvPr/>
        </p:nvCxnSpPr>
        <p:spPr>
          <a:xfrm>
            <a:off x="2116155" y="4321158"/>
            <a:ext cx="2362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0" name="Google Shape;450;g2646951e7b1_0_350"/>
          <p:cNvCxnSpPr/>
          <p:nvPr/>
        </p:nvCxnSpPr>
        <p:spPr>
          <a:xfrm>
            <a:off x="2649555" y="4016358"/>
            <a:ext cx="1752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1" name="Google Shape;451;g2646951e7b1_0_350"/>
          <p:cNvCxnSpPr/>
          <p:nvPr/>
        </p:nvCxnSpPr>
        <p:spPr>
          <a:xfrm rot="-5400000">
            <a:off x="2763811" y="3521102"/>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2" name="Google Shape;452;g2646951e7b1_0_350"/>
          <p:cNvCxnSpPr/>
          <p:nvPr/>
        </p:nvCxnSpPr>
        <p:spPr>
          <a:xfrm rot="-5400000">
            <a:off x="3298005" y="3596508"/>
            <a:ext cx="8382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3" name="Google Shape;453;g2646951e7b1_0_350"/>
          <p:cNvCxnSpPr/>
          <p:nvPr/>
        </p:nvCxnSpPr>
        <p:spPr>
          <a:xfrm>
            <a:off x="2878155" y="4778358"/>
            <a:ext cx="9144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4" name="Google Shape;454;g2646951e7b1_0_350" descr="http://www.segger.com/jpg/EvalBoards/Explorer_16_Microchip_600x468.jpg"/>
          <p:cNvPicPr preferRelativeResize="0"/>
          <p:nvPr/>
        </p:nvPicPr>
        <p:blipFill rotWithShape="1">
          <a:blip r:embed="rId4">
            <a:alphaModFix/>
          </a:blip>
          <a:srcRect/>
          <a:stretch/>
        </p:blipFill>
        <p:spPr>
          <a:xfrm>
            <a:off x="4859355" y="2720958"/>
            <a:ext cx="2246924" cy="1752600"/>
          </a:xfrm>
          <a:prstGeom prst="rect">
            <a:avLst/>
          </a:prstGeom>
          <a:noFill/>
          <a:ln>
            <a:noFill/>
          </a:ln>
        </p:spPr>
      </p:pic>
      <p:cxnSp>
        <p:nvCxnSpPr>
          <p:cNvPr id="455" name="Google Shape;455;g2646951e7b1_0_350"/>
          <p:cNvCxnSpPr/>
          <p:nvPr/>
        </p:nvCxnSpPr>
        <p:spPr>
          <a:xfrm>
            <a:off x="5392755" y="3101958"/>
            <a:ext cx="990600" cy="15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6" name="Google Shape;456;g2646951e7b1_0_350"/>
          <p:cNvCxnSpPr/>
          <p:nvPr/>
        </p:nvCxnSpPr>
        <p:spPr>
          <a:xfrm>
            <a:off x="5545155" y="2797158"/>
            <a:ext cx="713100" cy="12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57" name="Google Shape;457;g2646951e7b1_0_350"/>
          <p:cNvCxnSpPr/>
          <p:nvPr/>
        </p:nvCxnSpPr>
        <p:spPr>
          <a:xfrm>
            <a:off x="5621355" y="3482958"/>
            <a:ext cx="609600" cy="1500"/>
          </a:xfrm>
          <a:prstGeom prst="straightConnector1">
            <a:avLst/>
          </a:prstGeom>
          <a:solidFill>
            <a:srgbClr val="BBE0E3"/>
          </a:solidFill>
          <a:ln w="38100" cap="flat" cmpd="sng">
            <a:solidFill>
              <a:srgbClr val="00B0F0"/>
            </a:solidFill>
            <a:prstDash val="solid"/>
            <a:round/>
            <a:headEnd type="none" w="sm" len="sm"/>
            <a:tailEnd type="none" w="sm" len="sm"/>
          </a:ln>
        </p:spPr>
      </p:cxnSp>
      <p:pic>
        <p:nvPicPr>
          <p:cNvPr id="458" name="Google Shape;458;g2646951e7b1_0_350" descr="http://www.apwa.net/Images/Publications/Reporter/Sidewalk%20-%20Enlarged%20Tree%20Well.jpg"/>
          <p:cNvPicPr preferRelativeResize="0"/>
          <p:nvPr/>
        </p:nvPicPr>
        <p:blipFill rotWithShape="1">
          <a:blip r:embed="rId5">
            <a:alphaModFix/>
          </a:blip>
          <a:srcRect/>
          <a:stretch/>
        </p:blipFill>
        <p:spPr>
          <a:xfrm>
            <a:off x="7373955" y="2416158"/>
            <a:ext cx="2682241" cy="2514599"/>
          </a:xfrm>
          <a:prstGeom prst="rect">
            <a:avLst/>
          </a:prstGeom>
          <a:noFill/>
          <a:ln>
            <a:noFill/>
          </a:ln>
        </p:spPr>
      </p:pic>
      <p:cxnSp>
        <p:nvCxnSpPr>
          <p:cNvPr id="459" name="Google Shape;459;g2646951e7b1_0_350"/>
          <p:cNvCxnSpPr/>
          <p:nvPr/>
        </p:nvCxnSpPr>
        <p:spPr>
          <a:xfrm rot="5400000" flipH="1">
            <a:off x="7984305" y="4169508"/>
            <a:ext cx="1143000" cy="2271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0" name="Google Shape;460;g2646951e7b1_0_350"/>
          <p:cNvCxnSpPr/>
          <p:nvPr/>
        </p:nvCxnSpPr>
        <p:spPr>
          <a:xfrm rot="-5400000">
            <a:off x="6992117" y="3482208"/>
            <a:ext cx="1600200" cy="839700"/>
          </a:xfrm>
          <a:prstGeom prst="straightConnector1">
            <a:avLst/>
          </a:prstGeom>
          <a:solidFill>
            <a:srgbClr val="BBE0E3"/>
          </a:solidFill>
          <a:ln w="38100" cap="flat" cmpd="sng">
            <a:solidFill>
              <a:srgbClr val="00B0F0"/>
            </a:solidFill>
            <a:prstDash val="solid"/>
            <a:round/>
            <a:headEnd type="none" w="sm" len="sm"/>
            <a:tailEnd type="none" w="sm" len="sm"/>
          </a:ln>
        </p:spPr>
      </p:cxnSp>
      <p:cxnSp>
        <p:nvCxnSpPr>
          <p:cNvPr id="461" name="Google Shape;461;g2646951e7b1_0_350"/>
          <p:cNvCxnSpPr/>
          <p:nvPr/>
        </p:nvCxnSpPr>
        <p:spPr>
          <a:xfrm>
            <a:off x="8440755" y="3711558"/>
            <a:ext cx="685800" cy="1500"/>
          </a:xfrm>
          <a:prstGeom prst="straightConnector1">
            <a:avLst/>
          </a:prstGeom>
          <a:solidFill>
            <a:srgbClr val="BBE0E3"/>
          </a:solidFill>
          <a:ln w="38100" cap="flat" cmpd="sng">
            <a:solidFill>
              <a:srgbClr val="00B0F0"/>
            </a:solidFill>
            <a:prstDash val="solid"/>
            <a:round/>
            <a:headEnd type="none" w="sm" len="sm"/>
            <a:tailEnd type="none" w="sm" len="sm"/>
          </a:ln>
        </p:spPr>
      </p:cxnSp>
      <p:sp>
        <p:nvSpPr>
          <p:cNvPr id="462" name="Google Shape;462;g2646951e7b1_0_350"/>
          <p:cNvSpPr txBox="1"/>
          <p:nvPr/>
        </p:nvSpPr>
        <p:spPr>
          <a:xfrm>
            <a:off x="889100" y="5894688"/>
            <a:ext cx="91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1C4587"/>
                </a:solidFill>
                <a:latin typeface="Proxima Nova"/>
                <a:ea typeface="Proxima Nova"/>
                <a:cs typeface="Proxima Nova"/>
                <a:sym typeface="Proxima Nova"/>
              </a:rPr>
              <a:t>Wait, why aren’t we done just by running edge detection?</a:t>
            </a:r>
            <a:endParaRPr sz="2400" b="0" i="1" u="none" strike="noStrike" cap="none">
              <a:solidFill>
                <a:srgbClr val="1C4587"/>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3A2E-448D-CA69-2633-7781A2B21702}"/>
              </a:ext>
            </a:extLst>
          </p:cNvPr>
          <p:cNvSpPr>
            <a:spLocks noGrp="1"/>
          </p:cNvSpPr>
          <p:nvPr>
            <p:ph type="title"/>
          </p:nvPr>
        </p:nvSpPr>
        <p:spPr/>
        <p:txBody>
          <a:bodyPr/>
          <a:lstStyle/>
          <a:p>
            <a:r>
              <a:rPr lang="en-US" dirty="0"/>
              <a:t>Why Do We Need It?</a:t>
            </a:r>
          </a:p>
        </p:txBody>
      </p:sp>
      <p:sp>
        <p:nvSpPr>
          <p:cNvPr id="3" name="Slide Number Placeholder 2">
            <a:extLst>
              <a:ext uri="{FF2B5EF4-FFF2-40B4-BE49-F238E27FC236}">
                <a16:creationId xmlns:a16="http://schemas.microsoft.com/office/drawing/2014/main" id="{BE41D434-FCEF-4DAA-D71E-89E25D7E2A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4" name="Text Placeholder 3">
            <a:extLst>
              <a:ext uri="{FF2B5EF4-FFF2-40B4-BE49-F238E27FC236}">
                <a16:creationId xmlns:a16="http://schemas.microsoft.com/office/drawing/2014/main" id="{6B109213-6DFE-7C0B-F8BA-921EC732490C}"/>
              </a:ext>
            </a:extLst>
          </p:cNvPr>
          <p:cNvSpPr>
            <a:spLocks noGrp="1"/>
          </p:cNvSpPr>
          <p:nvPr>
            <p:ph type="body" idx="1"/>
          </p:nvPr>
        </p:nvSpPr>
        <p:spPr/>
        <p:txBody>
          <a:bodyPr/>
          <a:lstStyle/>
          <a:p>
            <a:r>
              <a:rPr lang="en-US" dirty="0"/>
              <a:t>Edge detection finds "where something changes," but those changes are often </a:t>
            </a:r>
            <a:r>
              <a:rPr lang="en-US" b="1" dirty="0"/>
              <a:t>noisy</a:t>
            </a:r>
            <a:r>
              <a:rPr lang="en-US" dirty="0"/>
              <a:t> and </a:t>
            </a:r>
            <a:r>
              <a:rPr lang="en-US" b="1" dirty="0"/>
              <a:t>scattered</a:t>
            </a:r>
            <a:r>
              <a:rPr lang="en-US" dirty="0"/>
              <a:t>. Line fitting helps in:</a:t>
            </a:r>
          </a:p>
          <a:p>
            <a:pPr lvl="1"/>
            <a:r>
              <a:rPr lang="en-US" b="1" dirty="0"/>
              <a:t>Summarizing scattered points</a:t>
            </a:r>
            <a:r>
              <a:rPr lang="en-US" dirty="0"/>
              <a:t> into meaningful straight lines.</a:t>
            </a:r>
          </a:p>
          <a:p>
            <a:pPr lvl="1"/>
            <a:r>
              <a:rPr lang="en-US" b="1" dirty="0"/>
              <a:t>Extracting geometric features</a:t>
            </a:r>
            <a:r>
              <a:rPr lang="en-US" dirty="0"/>
              <a:t> like lanes, walls, pipes.</a:t>
            </a:r>
          </a:p>
          <a:p>
            <a:pPr lvl="1"/>
            <a:r>
              <a:rPr lang="en-US" b="1" dirty="0"/>
              <a:t>Noise reduction</a:t>
            </a:r>
            <a:r>
              <a:rPr lang="en-US" dirty="0"/>
              <a:t>: Focus on dominant structure, ignore clutter.</a:t>
            </a:r>
          </a:p>
          <a:p>
            <a:pPr marL="50800" indent="0">
              <a:buNone/>
            </a:pPr>
            <a:endParaRPr lang="en-US" dirty="0"/>
          </a:p>
          <a:p>
            <a:pPr marL="50800" indent="0">
              <a:buNone/>
            </a:pPr>
            <a:r>
              <a:rPr lang="en-US" dirty="0"/>
              <a:t>Imagine placing dots on a paper (edge pixels), and then trying to draw a ruler-straight line that best fits those dots — that’s line fitting!</a:t>
            </a:r>
          </a:p>
        </p:txBody>
      </p:sp>
    </p:spTree>
    <p:extLst>
      <p:ext uri="{BB962C8B-B14F-4D97-AF65-F5344CB8AC3E}">
        <p14:creationId xmlns:p14="http://schemas.microsoft.com/office/powerpoint/2010/main" val="2687542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646951e7b1_0_19"/>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Difficulty in Line Fitting</a:t>
            </a:r>
            <a:endParaRPr/>
          </a:p>
        </p:txBody>
      </p:sp>
      <p:sp>
        <p:nvSpPr>
          <p:cNvPr id="469" name="Google Shape;469;g2646951e7b1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24</a:t>
            </a:fld>
            <a:endParaRPr/>
          </a:p>
        </p:txBody>
      </p:sp>
      <p:sp>
        <p:nvSpPr>
          <p:cNvPr id="470" name="Google Shape;470;g2646951e7b1_0_19"/>
          <p:cNvSpPr txBox="1"/>
          <p:nvPr/>
        </p:nvSpPr>
        <p:spPr>
          <a:xfrm>
            <a:off x="5821900" y="1726200"/>
            <a:ext cx="5841600" cy="4017300"/>
          </a:xfrm>
          <a:prstGeom prst="rect">
            <a:avLst/>
          </a:prstGeom>
          <a:noFill/>
          <a:ln>
            <a:noFill/>
          </a:ln>
        </p:spPr>
        <p:txBody>
          <a:bodyPr spcFirstLastPara="1" wrap="square" lIns="91425" tIns="91425" rIns="91425" bIns="91425" anchor="t" anchorCtr="0">
            <a:spAutoFit/>
          </a:bodyPr>
          <a:lstStyle/>
          <a:p>
            <a:pPr marL="231775" marR="0" lvl="0" indent="-231775"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Extra edge points (clutter), multiple models: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which points go with which line, if any?</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Only some parts of each line detected, and some parts are missing:</a:t>
            </a:r>
            <a:endParaRPr sz="2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find a line that bridges missing evidence?</a:t>
            </a:r>
            <a:endParaRPr sz="1400" b="0" i="0" u="none" strike="noStrike" cap="none">
              <a:solidFill>
                <a:schemeClr val="dk1"/>
              </a:solidFill>
              <a:latin typeface="Proxima Nova"/>
              <a:ea typeface="Proxima Nova"/>
              <a:cs typeface="Proxima Nova"/>
              <a:sym typeface="Proxima Nova"/>
            </a:endParaRPr>
          </a:p>
          <a:p>
            <a:pPr marL="231775" marR="0" lvl="0" indent="-231775"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Noise in measured edge points, orientations:</a:t>
            </a:r>
            <a:endParaRPr sz="1400" b="0" i="0" u="none" strike="noStrike" cap="none">
              <a:solidFill>
                <a:schemeClr val="dk1"/>
              </a:solidFill>
              <a:latin typeface="Proxima Nova"/>
              <a:ea typeface="Proxima Nova"/>
              <a:cs typeface="Proxima Nova"/>
              <a:sym typeface="Proxima Nova"/>
            </a:endParaRPr>
          </a:p>
          <a:p>
            <a:pPr marL="688975" marR="0" lvl="1" indent="-231775" algn="l" rtl="0">
              <a:lnSpc>
                <a:spcPct val="100000"/>
              </a:lnSpc>
              <a:spcBef>
                <a:spcPts val="600"/>
              </a:spcBef>
              <a:spcAft>
                <a:spcPts val="0"/>
              </a:spcAft>
              <a:buClr>
                <a:srgbClr val="2D2D8A"/>
              </a:buClr>
              <a:buSzPts val="2000"/>
              <a:buFont typeface="Proxima Nova"/>
              <a:buChar char="–"/>
            </a:pPr>
            <a:r>
              <a:rPr lang="en-US" sz="2000" b="0" i="0" u="none" strike="noStrike" cap="none">
                <a:solidFill>
                  <a:srgbClr val="2D2D8A"/>
                </a:solidFill>
                <a:latin typeface="Proxima Nova"/>
                <a:ea typeface="Proxima Nova"/>
                <a:cs typeface="Proxima Nova"/>
                <a:sym typeface="Proxima Nova"/>
              </a:rPr>
              <a:t>how to detect true underlying parameters?</a:t>
            </a:r>
            <a:endParaRPr sz="2400" b="0" i="0" u="none" strike="noStrike" cap="none">
              <a:solidFill>
                <a:srgbClr val="980000"/>
              </a:solidFill>
              <a:latin typeface="Proxima Nova"/>
              <a:ea typeface="Proxima Nova"/>
              <a:cs typeface="Proxima Nova"/>
              <a:sym typeface="Proxima Nova"/>
            </a:endParaRPr>
          </a:p>
        </p:txBody>
      </p:sp>
      <p:sp>
        <p:nvSpPr>
          <p:cNvPr id="471" name="Google Shape;471;g2646951e7b1_0_1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72" name="Google Shape;472;g2646951e7b1_0_19"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70C1-9476-3F7D-749C-1469E8BB585F}"/>
              </a:ext>
            </a:extLst>
          </p:cNvPr>
          <p:cNvSpPr>
            <a:spLocks noGrp="1"/>
          </p:cNvSpPr>
          <p:nvPr>
            <p:ph type="title"/>
          </p:nvPr>
        </p:nvSpPr>
        <p:spPr/>
        <p:txBody>
          <a:bodyPr/>
          <a:lstStyle/>
          <a:p>
            <a:r>
              <a:rPr lang="en-US" dirty="0"/>
              <a:t>Types of Line Fitting Methods</a:t>
            </a:r>
          </a:p>
        </p:txBody>
      </p:sp>
      <p:sp>
        <p:nvSpPr>
          <p:cNvPr id="3" name="Slide Number Placeholder 2">
            <a:extLst>
              <a:ext uri="{FF2B5EF4-FFF2-40B4-BE49-F238E27FC236}">
                <a16:creationId xmlns:a16="http://schemas.microsoft.com/office/drawing/2014/main" id="{81144024-F421-B751-E7FB-7E9788252F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graphicFrame>
        <p:nvGraphicFramePr>
          <p:cNvPr id="5" name="Table 4">
            <a:extLst>
              <a:ext uri="{FF2B5EF4-FFF2-40B4-BE49-F238E27FC236}">
                <a16:creationId xmlns:a16="http://schemas.microsoft.com/office/drawing/2014/main" id="{47420F47-7BA3-EF9C-8077-C05F301A82ED}"/>
              </a:ext>
            </a:extLst>
          </p:cNvPr>
          <p:cNvGraphicFramePr>
            <a:graphicFrameLocks noGrp="1"/>
          </p:cNvGraphicFramePr>
          <p:nvPr/>
        </p:nvGraphicFramePr>
        <p:xfrm>
          <a:off x="838200" y="3071654"/>
          <a:ext cx="10515600" cy="1859280"/>
        </p:xfrm>
        <a:graphic>
          <a:graphicData uri="http://schemas.openxmlformats.org/drawingml/2006/table">
            <a:tbl>
              <a:tblPr/>
              <a:tblGrid>
                <a:gridCol w="5257800">
                  <a:extLst>
                    <a:ext uri="{9D8B030D-6E8A-4147-A177-3AD203B41FA5}">
                      <a16:colId xmlns:a16="http://schemas.microsoft.com/office/drawing/2014/main" val="3383205173"/>
                    </a:ext>
                  </a:extLst>
                </a:gridCol>
                <a:gridCol w="5257800">
                  <a:extLst>
                    <a:ext uri="{9D8B030D-6E8A-4147-A177-3AD203B41FA5}">
                      <a16:colId xmlns:a16="http://schemas.microsoft.com/office/drawing/2014/main" val="2274175502"/>
                    </a:ext>
                  </a:extLst>
                </a:gridCol>
              </a:tblGrid>
              <a:tr h="0">
                <a:tc>
                  <a:txBody>
                    <a:bodyPr/>
                    <a:lstStyle/>
                    <a:p>
                      <a:r>
                        <a:rPr lang="en-US"/>
                        <a:t>Method</a:t>
                      </a:r>
                    </a:p>
                  </a:txBody>
                  <a:tcPr anchor="ctr">
                    <a:lnL>
                      <a:noFill/>
                    </a:lnL>
                    <a:lnR>
                      <a:noFill/>
                    </a:lnR>
                    <a:lnT>
                      <a:noFill/>
                    </a:lnT>
                    <a:lnB>
                      <a:noFill/>
                    </a:lnB>
                    <a:noFill/>
                  </a:tcPr>
                </a:tc>
                <a:tc>
                  <a:txBody>
                    <a:bodyPr/>
                    <a:lstStyle/>
                    <a:p>
                      <a:r>
                        <a:rPr lang="en-US"/>
                        <a:t>Description</a:t>
                      </a:r>
                    </a:p>
                  </a:txBody>
                  <a:tcPr anchor="ctr">
                    <a:lnL>
                      <a:noFill/>
                    </a:lnL>
                    <a:lnR>
                      <a:noFill/>
                    </a:lnR>
                    <a:lnT>
                      <a:noFill/>
                    </a:lnT>
                    <a:lnB>
                      <a:noFill/>
                    </a:lnB>
                    <a:noFill/>
                  </a:tcPr>
                </a:tc>
                <a:extLst>
                  <a:ext uri="{0D108BD9-81ED-4DB2-BD59-A6C34878D82A}">
                    <a16:rowId xmlns:a16="http://schemas.microsoft.com/office/drawing/2014/main" val="2780448507"/>
                  </a:ext>
                </a:extLst>
              </a:tr>
              <a:tr h="0">
                <a:tc>
                  <a:txBody>
                    <a:bodyPr/>
                    <a:lstStyle/>
                    <a:p>
                      <a:r>
                        <a:rPr lang="en-US" b="1"/>
                        <a:t>Least Squares Fitting</a:t>
                      </a:r>
                      <a:endParaRPr lang="en-US"/>
                    </a:p>
                  </a:txBody>
                  <a:tcPr anchor="ctr">
                    <a:lnL>
                      <a:noFill/>
                    </a:lnL>
                    <a:lnR>
                      <a:noFill/>
                    </a:lnR>
                    <a:lnT>
                      <a:noFill/>
                    </a:lnT>
                    <a:lnB>
                      <a:noFill/>
                    </a:lnB>
                    <a:noFill/>
                  </a:tcPr>
                </a:tc>
                <a:tc>
                  <a:txBody>
                    <a:bodyPr/>
                    <a:lstStyle/>
                    <a:p>
                      <a:r>
                        <a:rPr lang="en-US"/>
                        <a:t>Finds a line that minimizes the squared distance from all points to the line.</a:t>
                      </a:r>
                    </a:p>
                  </a:txBody>
                  <a:tcPr anchor="ctr">
                    <a:lnL>
                      <a:noFill/>
                    </a:lnL>
                    <a:lnR>
                      <a:noFill/>
                    </a:lnR>
                    <a:lnT>
                      <a:noFill/>
                    </a:lnT>
                    <a:lnB>
                      <a:noFill/>
                    </a:lnB>
                    <a:noFill/>
                  </a:tcPr>
                </a:tc>
                <a:extLst>
                  <a:ext uri="{0D108BD9-81ED-4DB2-BD59-A6C34878D82A}">
                    <a16:rowId xmlns:a16="http://schemas.microsoft.com/office/drawing/2014/main" val="2511044908"/>
                  </a:ext>
                </a:extLst>
              </a:tr>
              <a:tr h="0">
                <a:tc>
                  <a:txBody>
                    <a:bodyPr/>
                    <a:lstStyle/>
                    <a:p>
                      <a:r>
                        <a:rPr lang="en-US" b="1"/>
                        <a:t>RANSAC</a:t>
                      </a:r>
                      <a:endParaRPr lang="en-US"/>
                    </a:p>
                  </a:txBody>
                  <a:tcPr anchor="ctr">
                    <a:lnL>
                      <a:noFill/>
                    </a:lnL>
                    <a:lnR>
                      <a:noFill/>
                    </a:lnR>
                    <a:lnT>
                      <a:noFill/>
                    </a:lnT>
                    <a:lnB>
                      <a:noFill/>
                    </a:lnB>
                    <a:noFill/>
                  </a:tcPr>
                </a:tc>
                <a:tc>
                  <a:txBody>
                    <a:bodyPr/>
                    <a:lstStyle/>
                    <a:p>
                      <a:r>
                        <a:rPr lang="en-US"/>
                        <a:t>Robust method that ignores outliers and fits line only through consistent points.</a:t>
                      </a:r>
                    </a:p>
                  </a:txBody>
                  <a:tcPr anchor="ctr">
                    <a:lnL>
                      <a:noFill/>
                    </a:lnL>
                    <a:lnR>
                      <a:noFill/>
                    </a:lnR>
                    <a:lnT>
                      <a:noFill/>
                    </a:lnT>
                    <a:lnB>
                      <a:noFill/>
                    </a:lnB>
                    <a:noFill/>
                  </a:tcPr>
                </a:tc>
                <a:extLst>
                  <a:ext uri="{0D108BD9-81ED-4DB2-BD59-A6C34878D82A}">
                    <a16:rowId xmlns:a16="http://schemas.microsoft.com/office/drawing/2014/main" val="2247549018"/>
                  </a:ext>
                </a:extLst>
              </a:tr>
              <a:tr h="0">
                <a:tc>
                  <a:txBody>
                    <a:bodyPr/>
                    <a:lstStyle/>
                    <a:p>
                      <a:r>
                        <a:rPr lang="en-US" b="1"/>
                        <a:t>Hough Transform</a:t>
                      </a:r>
                      <a:endParaRPr lang="en-US"/>
                    </a:p>
                  </a:txBody>
                  <a:tcPr anchor="ctr">
                    <a:lnL>
                      <a:noFill/>
                    </a:lnL>
                    <a:lnR>
                      <a:noFill/>
                    </a:lnR>
                    <a:lnT>
                      <a:noFill/>
                    </a:lnT>
                    <a:lnB>
                      <a:noFill/>
                    </a:lnB>
                    <a:noFill/>
                  </a:tcPr>
                </a:tc>
                <a:tc>
                  <a:txBody>
                    <a:bodyPr/>
                    <a:lstStyle/>
                    <a:p>
                      <a:r>
                        <a:rPr lang="en-US" dirty="0"/>
                        <a:t>Powerful method for detecting </a:t>
                      </a:r>
                      <a:r>
                        <a:rPr lang="en-US" b="1" dirty="0"/>
                        <a:t>all lines</a:t>
                      </a:r>
                      <a:r>
                        <a:rPr lang="en-US" dirty="0"/>
                        <a:t> in an image using voting in parameter space. (More on this soon.)</a:t>
                      </a:r>
                    </a:p>
                  </a:txBody>
                  <a:tcPr anchor="ctr">
                    <a:lnL>
                      <a:noFill/>
                    </a:lnL>
                    <a:lnR>
                      <a:noFill/>
                    </a:lnR>
                    <a:lnT>
                      <a:noFill/>
                    </a:lnT>
                    <a:lnB>
                      <a:noFill/>
                    </a:lnB>
                    <a:noFill/>
                  </a:tcPr>
                </a:tc>
                <a:extLst>
                  <a:ext uri="{0D108BD9-81ED-4DB2-BD59-A6C34878D82A}">
                    <a16:rowId xmlns:a16="http://schemas.microsoft.com/office/drawing/2014/main" val="4131086082"/>
                  </a:ext>
                </a:extLst>
              </a:tr>
            </a:tbl>
          </a:graphicData>
        </a:graphic>
      </p:graphicFrame>
    </p:spTree>
    <p:extLst>
      <p:ext uri="{BB962C8B-B14F-4D97-AF65-F5344CB8AC3E}">
        <p14:creationId xmlns:p14="http://schemas.microsoft.com/office/powerpoint/2010/main" val="798002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9830-2139-60E0-84CA-C1092E35D31D}"/>
              </a:ext>
            </a:extLst>
          </p:cNvPr>
          <p:cNvSpPr>
            <a:spLocks noGrp="1"/>
          </p:cNvSpPr>
          <p:nvPr>
            <p:ph type="title"/>
          </p:nvPr>
        </p:nvSpPr>
        <p:spPr/>
        <p:txBody>
          <a:bodyPr/>
          <a:lstStyle/>
          <a:p>
            <a:r>
              <a:rPr lang="en-US" dirty="0"/>
              <a:t>Intuition Behind Hough Transform for Line Fitting</a:t>
            </a:r>
          </a:p>
        </p:txBody>
      </p:sp>
      <p:sp>
        <p:nvSpPr>
          <p:cNvPr id="3" name="Slide Number Placeholder 2">
            <a:extLst>
              <a:ext uri="{FF2B5EF4-FFF2-40B4-BE49-F238E27FC236}">
                <a16:creationId xmlns:a16="http://schemas.microsoft.com/office/drawing/2014/main" id="{C6DB5FE5-C9D3-CA3E-CBFC-E8A8A8987C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Text Placeholder 3">
            <a:extLst>
              <a:ext uri="{FF2B5EF4-FFF2-40B4-BE49-F238E27FC236}">
                <a16:creationId xmlns:a16="http://schemas.microsoft.com/office/drawing/2014/main" id="{79283938-D7BB-17DC-6AEF-4995B544AB9F}"/>
              </a:ext>
            </a:extLst>
          </p:cNvPr>
          <p:cNvSpPr>
            <a:spLocks noGrp="1"/>
          </p:cNvSpPr>
          <p:nvPr>
            <p:ph type="body" idx="1"/>
          </p:nvPr>
        </p:nvSpPr>
        <p:spPr/>
        <p:txBody>
          <a:bodyPr/>
          <a:lstStyle/>
          <a:p>
            <a:r>
              <a:rPr lang="en-US" b="1" dirty="0"/>
              <a:t>Problem:</a:t>
            </a:r>
          </a:p>
          <a:p>
            <a:pPr lvl="1"/>
            <a:r>
              <a:rPr lang="en-US" dirty="0"/>
              <a:t>You have an edge-detected image (after applying Sobel or Canny), and now you want to </a:t>
            </a:r>
            <a:r>
              <a:rPr lang="en-US" b="1" dirty="0"/>
              <a:t>find lines</a:t>
            </a:r>
            <a:r>
              <a:rPr lang="en-US" dirty="0"/>
              <a:t> — especially straight lines that may be partially broken or not perfectly continuous.</a:t>
            </a:r>
          </a:p>
          <a:p>
            <a:pPr marL="50800" indent="0">
              <a:buNone/>
            </a:pPr>
            <a:endParaRPr lang="en-US" dirty="0"/>
          </a:p>
        </p:txBody>
      </p:sp>
    </p:spTree>
    <p:extLst>
      <p:ext uri="{BB962C8B-B14F-4D97-AF65-F5344CB8AC3E}">
        <p14:creationId xmlns:p14="http://schemas.microsoft.com/office/powerpoint/2010/main" val="319215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BD8F-35E2-80D4-CA30-58BEB2B3BD2D}"/>
              </a:ext>
            </a:extLst>
          </p:cNvPr>
          <p:cNvSpPr>
            <a:spLocks noGrp="1"/>
          </p:cNvSpPr>
          <p:nvPr>
            <p:ph type="title"/>
          </p:nvPr>
        </p:nvSpPr>
        <p:spPr/>
        <p:txBody>
          <a:bodyPr/>
          <a:lstStyle/>
          <a:p>
            <a:r>
              <a:rPr lang="en-US" dirty="0"/>
              <a:t>Step 0: Edge Image (Input)</a:t>
            </a:r>
          </a:p>
        </p:txBody>
      </p:sp>
      <p:sp>
        <p:nvSpPr>
          <p:cNvPr id="3" name="Slide Number Placeholder 2">
            <a:extLst>
              <a:ext uri="{FF2B5EF4-FFF2-40B4-BE49-F238E27FC236}">
                <a16:creationId xmlns:a16="http://schemas.microsoft.com/office/drawing/2014/main" id="{5531303A-C6AC-D67B-E336-0037ED0966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Rectangle 1">
            <a:extLst>
              <a:ext uri="{FF2B5EF4-FFF2-40B4-BE49-F238E27FC236}">
                <a16:creationId xmlns:a16="http://schemas.microsoft.com/office/drawing/2014/main" id="{81D9D0D8-028E-21E0-6549-C8B1A7108FA0}"/>
              </a:ext>
            </a:extLst>
          </p:cNvPr>
          <p:cNvSpPr>
            <a:spLocks noGrp="1" noChangeArrowheads="1"/>
          </p:cNvSpPr>
          <p:nvPr>
            <p:ph type="body" idx="1"/>
          </p:nvPr>
        </p:nvSpPr>
        <p:spPr bwMode="auto">
          <a:xfrm>
            <a:off x="609600" y="1392926"/>
            <a:ext cx="591059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Assume we have this 5×5 binary image (1 = edge pixel):</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006EF36-DD8F-EB87-F4BA-F17F3205BEBF}"/>
              </a:ext>
            </a:extLst>
          </p:cNvPr>
          <p:cNvPicPr>
            <a:picLocks noChangeAspect="1"/>
          </p:cNvPicPr>
          <p:nvPr/>
        </p:nvPicPr>
        <p:blipFill>
          <a:blip r:embed="rId2"/>
          <a:stretch>
            <a:fillRect/>
          </a:stretch>
        </p:blipFill>
        <p:spPr>
          <a:xfrm>
            <a:off x="609600" y="2193145"/>
            <a:ext cx="1733792" cy="1886213"/>
          </a:xfrm>
          <a:prstGeom prst="rect">
            <a:avLst/>
          </a:prstGeom>
        </p:spPr>
      </p:pic>
      <p:sp>
        <p:nvSpPr>
          <p:cNvPr id="12" name="TextBox 11">
            <a:extLst>
              <a:ext uri="{FF2B5EF4-FFF2-40B4-BE49-F238E27FC236}">
                <a16:creationId xmlns:a16="http://schemas.microsoft.com/office/drawing/2014/main" id="{8816D29A-54EF-1245-8484-0AD4E9F391F9}"/>
              </a:ext>
            </a:extLst>
          </p:cNvPr>
          <p:cNvSpPr txBox="1"/>
          <p:nvPr/>
        </p:nvSpPr>
        <p:spPr>
          <a:xfrm>
            <a:off x="424192" y="4391873"/>
            <a:ext cx="6096000" cy="1169551"/>
          </a:xfrm>
          <a:prstGeom prst="rect">
            <a:avLst/>
          </a:prstGeom>
          <a:noFill/>
        </p:spPr>
        <p:txBody>
          <a:bodyPr wrap="square">
            <a:spAutoFit/>
          </a:bodyPr>
          <a:lstStyle/>
          <a:p>
            <a:r>
              <a:rPr lang="en-US" dirty="0"/>
              <a:t>This clearly shows a vertical line at x = 2.</a:t>
            </a:r>
          </a:p>
          <a:p>
            <a:endParaRPr lang="en-US" dirty="0"/>
          </a:p>
          <a:p>
            <a:r>
              <a:rPr lang="en-US" dirty="0"/>
              <a:t>Edge points:</a:t>
            </a:r>
          </a:p>
          <a:p>
            <a:r>
              <a:rPr lang="en-US" dirty="0"/>
              <a:t>(x=2, y=1), (2, 2), (2, 3)</a:t>
            </a:r>
          </a:p>
          <a:p>
            <a:endParaRPr lang="en-US" dirty="0"/>
          </a:p>
        </p:txBody>
      </p:sp>
      <p:grpSp>
        <p:nvGrpSpPr>
          <p:cNvPr id="14" name="Group 13">
            <a:extLst>
              <a:ext uri="{FF2B5EF4-FFF2-40B4-BE49-F238E27FC236}">
                <a16:creationId xmlns:a16="http://schemas.microsoft.com/office/drawing/2014/main" id="{DE22F0C5-AF20-777D-4709-2EC94D6B0162}"/>
              </a:ext>
            </a:extLst>
          </p:cNvPr>
          <p:cNvGrpSpPr/>
          <p:nvPr/>
        </p:nvGrpSpPr>
        <p:grpSpPr>
          <a:xfrm>
            <a:off x="4992116" y="1944327"/>
            <a:ext cx="6224760" cy="3811320"/>
            <a:chOff x="4992116" y="1944327"/>
            <a:chExt cx="6224760" cy="381132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C024629-03FB-F142-2729-CDAD7C90A645}"/>
                    </a:ext>
                  </a:extLst>
                </p14:cNvPr>
                <p14:cNvContentPartPr/>
                <p14:nvPr/>
              </p14:nvContentPartPr>
              <p14:xfrm>
                <a:off x="7492316" y="1944327"/>
                <a:ext cx="191160" cy="3811320"/>
              </p14:xfrm>
            </p:contentPart>
          </mc:Choice>
          <mc:Fallback>
            <p:pic>
              <p:nvPicPr>
                <p:cNvPr id="4" name="Ink 3">
                  <a:extLst>
                    <a:ext uri="{FF2B5EF4-FFF2-40B4-BE49-F238E27FC236}">
                      <a16:creationId xmlns:a16="http://schemas.microsoft.com/office/drawing/2014/main" id="{3C024629-03FB-F142-2729-CDAD7C90A645}"/>
                    </a:ext>
                  </a:extLst>
                </p:cNvPr>
                <p:cNvPicPr/>
                <p:nvPr/>
              </p:nvPicPr>
              <p:blipFill>
                <a:blip r:embed="rId4"/>
                <a:stretch>
                  <a:fillRect/>
                </a:stretch>
              </p:blipFill>
              <p:spPr>
                <a:xfrm>
                  <a:off x="7487996" y="1940007"/>
                  <a:ext cx="199800" cy="3819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E9C37CD-B4D9-91B2-F64E-8D422A6E2690}"/>
                    </a:ext>
                  </a:extLst>
                </p14:cNvPr>
                <p14:cNvContentPartPr/>
                <p14:nvPr/>
              </p14:nvContentPartPr>
              <p14:xfrm>
                <a:off x="4992116" y="3435807"/>
                <a:ext cx="6224760" cy="203400"/>
              </p14:xfrm>
            </p:contentPart>
          </mc:Choice>
          <mc:Fallback>
            <p:pic>
              <p:nvPicPr>
                <p:cNvPr id="6" name="Ink 5">
                  <a:extLst>
                    <a:ext uri="{FF2B5EF4-FFF2-40B4-BE49-F238E27FC236}">
                      <a16:creationId xmlns:a16="http://schemas.microsoft.com/office/drawing/2014/main" id="{0E9C37CD-B4D9-91B2-F64E-8D422A6E2690}"/>
                    </a:ext>
                  </a:extLst>
                </p:cNvPr>
                <p:cNvPicPr/>
                <p:nvPr/>
              </p:nvPicPr>
              <p:blipFill>
                <a:blip r:embed="rId6"/>
                <a:stretch>
                  <a:fillRect/>
                </a:stretch>
              </p:blipFill>
              <p:spPr>
                <a:xfrm>
                  <a:off x="4987796" y="3431487"/>
                  <a:ext cx="62334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64AC5622-F0A9-259D-B867-C255915CFE86}"/>
                    </a:ext>
                  </a:extLst>
                </p14:cNvPr>
                <p14:cNvContentPartPr/>
                <p14:nvPr/>
              </p14:nvContentPartPr>
              <p14:xfrm>
                <a:off x="8197916" y="3489447"/>
                <a:ext cx="11520" cy="211680"/>
              </p14:xfrm>
            </p:contentPart>
          </mc:Choice>
          <mc:Fallback>
            <p:pic>
              <p:nvPicPr>
                <p:cNvPr id="9" name="Ink 8">
                  <a:extLst>
                    <a:ext uri="{FF2B5EF4-FFF2-40B4-BE49-F238E27FC236}">
                      <a16:creationId xmlns:a16="http://schemas.microsoft.com/office/drawing/2014/main" id="{64AC5622-F0A9-259D-B867-C255915CFE86}"/>
                    </a:ext>
                  </a:extLst>
                </p:cNvPr>
                <p:cNvPicPr/>
                <p:nvPr/>
              </p:nvPicPr>
              <p:blipFill>
                <a:blip r:embed="rId8"/>
                <a:stretch>
                  <a:fillRect/>
                </a:stretch>
              </p:blipFill>
              <p:spPr>
                <a:xfrm>
                  <a:off x="8193596" y="3485127"/>
                  <a:ext cx="201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DCD1341B-CDBF-640C-9B5E-274890F9F74A}"/>
                    </a:ext>
                  </a:extLst>
                </p14:cNvPr>
                <p14:cNvContentPartPr/>
                <p14:nvPr/>
              </p14:nvContentPartPr>
              <p14:xfrm>
                <a:off x="8765636" y="3415647"/>
                <a:ext cx="360" cy="281880"/>
              </p14:xfrm>
            </p:contentPart>
          </mc:Choice>
          <mc:Fallback>
            <p:pic>
              <p:nvPicPr>
                <p:cNvPr id="10" name="Ink 9">
                  <a:extLst>
                    <a:ext uri="{FF2B5EF4-FFF2-40B4-BE49-F238E27FC236}">
                      <a16:creationId xmlns:a16="http://schemas.microsoft.com/office/drawing/2014/main" id="{DCD1341B-CDBF-640C-9B5E-274890F9F74A}"/>
                    </a:ext>
                  </a:extLst>
                </p:cNvPr>
                <p:cNvPicPr/>
                <p:nvPr/>
              </p:nvPicPr>
              <p:blipFill>
                <a:blip r:embed="rId10"/>
                <a:stretch>
                  <a:fillRect/>
                </a:stretch>
              </p:blipFill>
              <p:spPr>
                <a:xfrm>
                  <a:off x="8761316" y="3411327"/>
                  <a:ext cx="900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5EB3437A-6508-3B5D-3925-472DB434AAB2}"/>
                    </a:ext>
                  </a:extLst>
                </p14:cNvPr>
                <p14:cNvContentPartPr/>
                <p14:nvPr/>
              </p14:nvContentPartPr>
              <p14:xfrm>
                <a:off x="7556756" y="3025407"/>
                <a:ext cx="351360" cy="54360"/>
              </p14:xfrm>
            </p:contentPart>
          </mc:Choice>
          <mc:Fallback>
            <p:pic>
              <p:nvPicPr>
                <p:cNvPr id="13" name="Ink 12">
                  <a:extLst>
                    <a:ext uri="{FF2B5EF4-FFF2-40B4-BE49-F238E27FC236}">
                      <a16:creationId xmlns:a16="http://schemas.microsoft.com/office/drawing/2014/main" id="{5EB3437A-6508-3B5D-3925-472DB434AAB2}"/>
                    </a:ext>
                  </a:extLst>
                </p:cNvPr>
                <p:cNvPicPr/>
                <p:nvPr/>
              </p:nvPicPr>
              <p:blipFill>
                <a:blip r:embed="rId12"/>
                <a:stretch>
                  <a:fillRect/>
                </a:stretch>
              </p:blipFill>
              <p:spPr>
                <a:xfrm>
                  <a:off x="7552436" y="3021087"/>
                  <a:ext cx="360000" cy="63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DD8F4C66-B9CB-EFEA-7EB0-E8B75DFCC259}"/>
                  </a:ext>
                </a:extLst>
              </p14:cNvPr>
              <p14:cNvContentPartPr/>
              <p14:nvPr/>
            </p14:nvContentPartPr>
            <p14:xfrm>
              <a:off x="7567556" y="2368047"/>
              <a:ext cx="336240" cy="91440"/>
            </p14:xfrm>
          </p:contentPart>
        </mc:Choice>
        <mc:Fallback>
          <p:pic>
            <p:nvPicPr>
              <p:cNvPr id="15" name="Ink 14">
                <a:extLst>
                  <a:ext uri="{FF2B5EF4-FFF2-40B4-BE49-F238E27FC236}">
                    <a16:creationId xmlns:a16="http://schemas.microsoft.com/office/drawing/2014/main" id="{DD8F4C66-B9CB-EFEA-7EB0-E8B75DFCC259}"/>
                  </a:ext>
                </a:extLst>
              </p:cNvPr>
              <p:cNvPicPr/>
              <p:nvPr/>
            </p:nvPicPr>
            <p:blipFill>
              <a:blip r:embed="rId14"/>
              <a:stretch>
                <a:fillRect/>
              </a:stretch>
            </p:blipFill>
            <p:spPr>
              <a:xfrm>
                <a:off x="7563236" y="2363727"/>
                <a:ext cx="3448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39B10316-BD6B-85F1-44B3-78E52F016A2B}"/>
                  </a:ext>
                </a:extLst>
              </p14:cNvPr>
              <p14:cNvContentPartPr/>
              <p14:nvPr/>
            </p14:nvContentPartPr>
            <p14:xfrm>
              <a:off x="8743316" y="1562007"/>
              <a:ext cx="117360" cy="3712320"/>
            </p14:xfrm>
          </p:contentPart>
        </mc:Choice>
        <mc:Fallback>
          <p:pic>
            <p:nvPicPr>
              <p:cNvPr id="16" name="Ink 15">
                <a:extLst>
                  <a:ext uri="{FF2B5EF4-FFF2-40B4-BE49-F238E27FC236}">
                    <a16:creationId xmlns:a16="http://schemas.microsoft.com/office/drawing/2014/main" id="{39B10316-BD6B-85F1-44B3-78E52F016A2B}"/>
                  </a:ext>
                </a:extLst>
              </p:cNvPr>
              <p:cNvPicPr/>
              <p:nvPr/>
            </p:nvPicPr>
            <p:blipFill>
              <a:blip r:embed="rId16"/>
              <a:stretch>
                <a:fillRect/>
              </a:stretch>
            </p:blipFill>
            <p:spPr>
              <a:xfrm>
                <a:off x="8738996" y="1557687"/>
                <a:ext cx="126000" cy="3720960"/>
              </a:xfrm>
              <a:prstGeom prst="rect">
                <a:avLst/>
              </a:prstGeom>
            </p:spPr>
          </p:pic>
        </mc:Fallback>
      </mc:AlternateContent>
      <p:grpSp>
        <p:nvGrpSpPr>
          <p:cNvPr id="19" name="Group 18">
            <a:extLst>
              <a:ext uri="{FF2B5EF4-FFF2-40B4-BE49-F238E27FC236}">
                <a16:creationId xmlns:a16="http://schemas.microsoft.com/office/drawing/2014/main" id="{331545D5-A0DF-A0F2-6E02-D05BAA8AB871}"/>
              </a:ext>
            </a:extLst>
          </p:cNvPr>
          <p:cNvGrpSpPr/>
          <p:nvPr/>
        </p:nvGrpSpPr>
        <p:grpSpPr>
          <a:xfrm>
            <a:off x="8708036" y="1773327"/>
            <a:ext cx="332640" cy="772920"/>
            <a:chOff x="8708036" y="1773327"/>
            <a:chExt cx="332640" cy="772920"/>
          </a:xfrm>
        </p:grpSpPr>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3F651A42-D0F8-76D6-F7F9-938E3A4CB34F}"/>
                    </a:ext>
                  </a:extLst>
                </p14:cNvPr>
                <p14:cNvContentPartPr/>
                <p14:nvPr/>
              </p14:nvContentPartPr>
              <p14:xfrm>
                <a:off x="8769596" y="2505207"/>
                <a:ext cx="154080" cy="41040"/>
              </p14:xfrm>
            </p:contentPart>
          </mc:Choice>
          <mc:Fallback>
            <p:pic>
              <p:nvPicPr>
                <p:cNvPr id="17" name="Ink 16">
                  <a:extLst>
                    <a:ext uri="{FF2B5EF4-FFF2-40B4-BE49-F238E27FC236}">
                      <a16:creationId xmlns:a16="http://schemas.microsoft.com/office/drawing/2014/main" id="{3F651A42-D0F8-76D6-F7F9-938E3A4CB34F}"/>
                    </a:ext>
                  </a:extLst>
                </p:cNvPr>
                <p:cNvPicPr/>
                <p:nvPr/>
              </p:nvPicPr>
              <p:blipFill>
                <a:blip r:embed="rId18"/>
                <a:stretch>
                  <a:fillRect/>
                </a:stretch>
              </p:blipFill>
              <p:spPr>
                <a:xfrm>
                  <a:off x="8765276" y="2500887"/>
                  <a:ext cx="1627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6C46A38C-B51B-B286-4412-0C92BF972ABC}"/>
                    </a:ext>
                  </a:extLst>
                </p14:cNvPr>
                <p14:cNvContentPartPr/>
                <p14:nvPr/>
              </p14:nvContentPartPr>
              <p14:xfrm>
                <a:off x="8708036" y="1773327"/>
                <a:ext cx="332640" cy="223920"/>
              </p14:xfrm>
            </p:contentPart>
          </mc:Choice>
          <mc:Fallback>
            <p:pic>
              <p:nvPicPr>
                <p:cNvPr id="18" name="Ink 17">
                  <a:extLst>
                    <a:ext uri="{FF2B5EF4-FFF2-40B4-BE49-F238E27FC236}">
                      <a16:creationId xmlns:a16="http://schemas.microsoft.com/office/drawing/2014/main" id="{6C46A38C-B51B-B286-4412-0C92BF972ABC}"/>
                    </a:ext>
                  </a:extLst>
                </p:cNvPr>
                <p:cNvPicPr/>
                <p:nvPr/>
              </p:nvPicPr>
              <p:blipFill>
                <a:blip r:embed="rId20"/>
                <a:stretch>
                  <a:fillRect/>
                </a:stretch>
              </p:blipFill>
              <p:spPr>
                <a:xfrm>
                  <a:off x="8703716" y="1769007"/>
                  <a:ext cx="341280" cy="232560"/>
                </a:xfrm>
                <a:prstGeom prst="rect">
                  <a:avLst/>
                </a:prstGeom>
              </p:spPr>
            </p:pic>
          </mc:Fallback>
        </mc:AlternateContent>
      </p:grpSp>
    </p:spTree>
    <p:extLst>
      <p:ext uri="{BB962C8B-B14F-4D97-AF65-F5344CB8AC3E}">
        <p14:creationId xmlns:p14="http://schemas.microsoft.com/office/powerpoint/2010/main" val="2392356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F465-4866-6EB0-17A2-B126DD9CF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DD0D7-4218-08D4-92FD-9244B651A585}"/>
              </a:ext>
            </a:extLst>
          </p:cNvPr>
          <p:cNvSpPr>
            <a:spLocks noGrp="1"/>
          </p:cNvSpPr>
          <p:nvPr>
            <p:ph type="title"/>
          </p:nvPr>
        </p:nvSpPr>
        <p:spPr/>
        <p:txBody>
          <a:bodyPr/>
          <a:lstStyle/>
          <a:p>
            <a:r>
              <a:rPr lang="en-US" dirty="0"/>
              <a:t>Step 1: Parametrize a Line</a:t>
            </a:r>
          </a:p>
        </p:txBody>
      </p:sp>
      <p:sp>
        <p:nvSpPr>
          <p:cNvPr id="3" name="Slide Number Placeholder 2">
            <a:extLst>
              <a:ext uri="{FF2B5EF4-FFF2-40B4-BE49-F238E27FC236}">
                <a16:creationId xmlns:a16="http://schemas.microsoft.com/office/drawing/2014/main" id="{D6816125-23E3-06B1-24C6-23FD27C60F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8" name="Picture 7">
            <a:extLst>
              <a:ext uri="{FF2B5EF4-FFF2-40B4-BE49-F238E27FC236}">
                <a16:creationId xmlns:a16="http://schemas.microsoft.com/office/drawing/2014/main" id="{C38DF0AE-CFF0-D83B-5A25-F357210D7709}"/>
              </a:ext>
            </a:extLst>
          </p:cNvPr>
          <p:cNvPicPr>
            <a:picLocks noChangeAspect="1"/>
          </p:cNvPicPr>
          <p:nvPr/>
        </p:nvPicPr>
        <p:blipFill>
          <a:blip r:embed="rId2"/>
          <a:stretch>
            <a:fillRect/>
          </a:stretch>
        </p:blipFill>
        <p:spPr>
          <a:xfrm>
            <a:off x="1048399" y="1525074"/>
            <a:ext cx="7173326" cy="3429479"/>
          </a:xfrm>
          <a:prstGeom prst="rect">
            <a:avLst/>
          </a:prstGeom>
        </p:spPr>
      </p:pic>
      <p:sp>
        <p:nvSpPr>
          <p:cNvPr id="11" name="TextBox 10">
            <a:extLst>
              <a:ext uri="{FF2B5EF4-FFF2-40B4-BE49-F238E27FC236}">
                <a16:creationId xmlns:a16="http://schemas.microsoft.com/office/drawing/2014/main" id="{578D6370-4CCA-5E4C-59B9-1045A026C176}"/>
              </a:ext>
            </a:extLst>
          </p:cNvPr>
          <p:cNvSpPr txBox="1"/>
          <p:nvPr/>
        </p:nvSpPr>
        <p:spPr>
          <a:xfrm>
            <a:off x="838200" y="4954553"/>
            <a:ext cx="6096000" cy="1169551"/>
          </a:xfrm>
          <a:prstGeom prst="rect">
            <a:avLst/>
          </a:prstGeom>
          <a:noFill/>
        </p:spPr>
        <p:txBody>
          <a:bodyPr wrap="square">
            <a:spAutoFit/>
          </a:bodyPr>
          <a:lstStyle/>
          <a:p>
            <a:endParaRPr lang="en-US" dirty="0"/>
          </a:p>
          <a:p>
            <a:r>
              <a:rPr lang="en-US" dirty="0"/>
              <a:t>θ: angle of the line's normal (0 to 180 degrees)</a:t>
            </a:r>
          </a:p>
          <a:p>
            <a:endParaRPr lang="en-US" dirty="0"/>
          </a:p>
          <a:p>
            <a:endParaRPr lang="en-US" dirty="0"/>
          </a:p>
          <a:p>
            <a:r>
              <a:rPr lang="en-US" dirty="0"/>
              <a:t>ρ: perpendicular distance from origin to the line</a:t>
            </a:r>
          </a:p>
        </p:txBody>
      </p:sp>
    </p:spTree>
    <p:extLst>
      <p:ext uri="{BB962C8B-B14F-4D97-AF65-F5344CB8AC3E}">
        <p14:creationId xmlns:p14="http://schemas.microsoft.com/office/powerpoint/2010/main" val="508822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1596-EB9C-7A72-32FE-524F90D4B0CC}"/>
              </a:ext>
            </a:extLst>
          </p:cNvPr>
          <p:cNvSpPr>
            <a:spLocks noGrp="1"/>
          </p:cNvSpPr>
          <p:nvPr>
            <p:ph type="title"/>
          </p:nvPr>
        </p:nvSpPr>
        <p:spPr>
          <a:xfrm>
            <a:off x="838200" y="365126"/>
            <a:ext cx="3167743" cy="1027800"/>
          </a:xfrm>
        </p:spPr>
        <p:txBody>
          <a:bodyPr/>
          <a:lstStyle/>
          <a:p>
            <a:r>
              <a:rPr lang="en-US" dirty="0"/>
              <a:t>Step 2: Compute ρ for all Edge Points</a:t>
            </a:r>
          </a:p>
        </p:txBody>
      </p:sp>
      <p:sp>
        <p:nvSpPr>
          <p:cNvPr id="3" name="Slide Number Placeholder 2">
            <a:extLst>
              <a:ext uri="{FF2B5EF4-FFF2-40B4-BE49-F238E27FC236}">
                <a16:creationId xmlns:a16="http://schemas.microsoft.com/office/drawing/2014/main" id="{2687C18E-ED23-45D2-562F-51B6B38DB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6" name="Picture 5">
            <a:extLst>
              <a:ext uri="{FF2B5EF4-FFF2-40B4-BE49-F238E27FC236}">
                <a16:creationId xmlns:a16="http://schemas.microsoft.com/office/drawing/2014/main" id="{206EFAA4-36F9-8A1E-FFAF-BC21197F0D33}"/>
              </a:ext>
            </a:extLst>
          </p:cNvPr>
          <p:cNvPicPr>
            <a:picLocks noChangeAspect="1"/>
          </p:cNvPicPr>
          <p:nvPr/>
        </p:nvPicPr>
        <p:blipFill>
          <a:blip r:embed="rId2"/>
          <a:stretch>
            <a:fillRect/>
          </a:stretch>
        </p:blipFill>
        <p:spPr>
          <a:xfrm>
            <a:off x="618722" y="1251787"/>
            <a:ext cx="5772956" cy="5287113"/>
          </a:xfrm>
          <a:prstGeom prst="rect">
            <a:avLst/>
          </a:prstGeom>
        </p:spPr>
      </p:pic>
      <p:sp>
        <p:nvSpPr>
          <p:cNvPr id="7" name="Title 1">
            <a:extLst>
              <a:ext uri="{FF2B5EF4-FFF2-40B4-BE49-F238E27FC236}">
                <a16:creationId xmlns:a16="http://schemas.microsoft.com/office/drawing/2014/main" id="{6B687950-91A2-CE15-3657-9A22CD90C006}"/>
              </a:ext>
            </a:extLst>
          </p:cNvPr>
          <p:cNvSpPr txBox="1">
            <a:spLocks/>
          </p:cNvSpPr>
          <p:nvPr/>
        </p:nvSpPr>
        <p:spPr>
          <a:xfrm>
            <a:off x="7026728" y="365126"/>
            <a:ext cx="3167743" cy="10278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2800"/>
              <a:buFont typeface="Calibri"/>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Step 3: Voting in Accumulator</a:t>
            </a:r>
          </a:p>
        </p:txBody>
      </p:sp>
      <p:pic>
        <p:nvPicPr>
          <p:cNvPr id="9" name="Picture 8">
            <a:extLst>
              <a:ext uri="{FF2B5EF4-FFF2-40B4-BE49-F238E27FC236}">
                <a16:creationId xmlns:a16="http://schemas.microsoft.com/office/drawing/2014/main" id="{AD31DC41-F2B5-D419-93BE-5CC0833287A7}"/>
              </a:ext>
            </a:extLst>
          </p:cNvPr>
          <p:cNvPicPr>
            <a:picLocks noChangeAspect="1"/>
          </p:cNvPicPr>
          <p:nvPr/>
        </p:nvPicPr>
        <p:blipFill>
          <a:blip r:embed="rId3"/>
          <a:stretch>
            <a:fillRect/>
          </a:stretch>
        </p:blipFill>
        <p:spPr>
          <a:xfrm>
            <a:off x="6096000" y="2171524"/>
            <a:ext cx="5924354" cy="2514951"/>
          </a:xfrm>
          <a:prstGeom prst="rect">
            <a:avLst/>
          </a:prstGeom>
        </p:spPr>
      </p:pic>
      <p:sp>
        <p:nvSpPr>
          <p:cNvPr id="11" name="TextBox 10">
            <a:extLst>
              <a:ext uri="{FF2B5EF4-FFF2-40B4-BE49-F238E27FC236}">
                <a16:creationId xmlns:a16="http://schemas.microsoft.com/office/drawing/2014/main" id="{47A4C8F0-4718-9832-466A-1EC8E3219683}"/>
              </a:ext>
            </a:extLst>
          </p:cNvPr>
          <p:cNvSpPr txBox="1"/>
          <p:nvPr/>
        </p:nvSpPr>
        <p:spPr>
          <a:xfrm>
            <a:off x="6096000" y="5027913"/>
            <a:ext cx="5772956" cy="1169551"/>
          </a:xfrm>
          <a:prstGeom prst="rect">
            <a:avLst/>
          </a:prstGeom>
          <a:noFill/>
        </p:spPr>
        <p:txBody>
          <a:bodyPr wrap="square">
            <a:spAutoFit/>
          </a:bodyPr>
          <a:lstStyle/>
          <a:p>
            <a:r>
              <a:rPr lang="en-US" dirty="0"/>
              <a:t>Each edge point contributes a curve in (θ, ρ) space.</a:t>
            </a:r>
          </a:p>
          <a:p>
            <a:endParaRPr lang="en-US" dirty="0"/>
          </a:p>
          <a:p>
            <a:r>
              <a:rPr lang="en-US" dirty="0"/>
              <a:t>If multiple edge points lie on the same line, their curves will intersect at one point (θ₀, ρ₀). This point gets maximum votes, revealing a line in image space.</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57D1FA6-4ABD-1DAE-629E-0B09F62C3842}"/>
                  </a:ext>
                </a:extLst>
              </p14:cNvPr>
              <p14:cNvContentPartPr/>
              <p14:nvPr/>
            </p14:nvContentPartPr>
            <p14:xfrm>
              <a:off x="5803196" y="398847"/>
              <a:ext cx="62280" cy="54720"/>
            </p14:xfrm>
          </p:contentPart>
        </mc:Choice>
        <mc:Fallback>
          <p:pic>
            <p:nvPicPr>
              <p:cNvPr id="4" name="Ink 3">
                <a:extLst>
                  <a:ext uri="{FF2B5EF4-FFF2-40B4-BE49-F238E27FC236}">
                    <a16:creationId xmlns:a16="http://schemas.microsoft.com/office/drawing/2014/main" id="{257D1FA6-4ABD-1DAE-629E-0B09F62C3842}"/>
                  </a:ext>
                </a:extLst>
              </p:cNvPr>
              <p:cNvPicPr/>
              <p:nvPr/>
            </p:nvPicPr>
            <p:blipFill>
              <a:blip r:embed="rId5"/>
              <a:stretch>
                <a:fillRect/>
              </a:stretch>
            </p:blipFill>
            <p:spPr>
              <a:xfrm>
                <a:off x="5794556" y="390207"/>
                <a:ext cx="799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8CF33A34-081F-946E-5432-0FB3E91B3AA5}"/>
                  </a:ext>
                </a:extLst>
              </p14:cNvPr>
              <p14:cNvContentPartPr/>
              <p14:nvPr/>
            </p14:nvContentPartPr>
            <p14:xfrm>
              <a:off x="5853956" y="714567"/>
              <a:ext cx="63720" cy="43200"/>
            </p14:xfrm>
          </p:contentPart>
        </mc:Choice>
        <mc:Fallback>
          <p:pic>
            <p:nvPicPr>
              <p:cNvPr id="5" name="Ink 4">
                <a:extLst>
                  <a:ext uri="{FF2B5EF4-FFF2-40B4-BE49-F238E27FC236}">
                    <a16:creationId xmlns:a16="http://schemas.microsoft.com/office/drawing/2014/main" id="{8CF33A34-081F-946E-5432-0FB3E91B3AA5}"/>
                  </a:ext>
                </a:extLst>
              </p:cNvPr>
              <p:cNvPicPr/>
              <p:nvPr/>
            </p:nvPicPr>
            <p:blipFill>
              <a:blip r:embed="rId7"/>
              <a:stretch>
                <a:fillRect/>
              </a:stretch>
            </p:blipFill>
            <p:spPr>
              <a:xfrm>
                <a:off x="5845316" y="705567"/>
                <a:ext cx="813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93F4AE79-7C00-71BF-84EB-38980A30C449}"/>
                  </a:ext>
                </a:extLst>
              </p14:cNvPr>
              <p14:cNvContentPartPr/>
              <p14:nvPr/>
            </p14:nvContentPartPr>
            <p14:xfrm>
              <a:off x="4844876" y="336207"/>
              <a:ext cx="1062000" cy="1261800"/>
            </p14:xfrm>
          </p:contentPart>
        </mc:Choice>
        <mc:Fallback>
          <p:pic>
            <p:nvPicPr>
              <p:cNvPr id="10" name="Ink 9">
                <a:extLst>
                  <a:ext uri="{FF2B5EF4-FFF2-40B4-BE49-F238E27FC236}">
                    <a16:creationId xmlns:a16="http://schemas.microsoft.com/office/drawing/2014/main" id="{93F4AE79-7C00-71BF-84EB-38980A30C449}"/>
                  </a:ext>
                </a:extLst>
              </p:cNvPr>
              <p:cNvPicPr/>
              <p:nvPr/>
            </p:nvPicPr>
            <p:blipFill>
              <a:blip r:embed="rId9"/>
              <a:stretch>
                <a:fillRect/>
              </a:stretch>
            </p:blipFill>
            <p:spPr>
              <a:xfrm>
                <a:off x="4840556" y="331527"/>
                <a:ext cx="1070640" cy="1270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58636243-2DA6-8C4D-BCE8-DC1BA1C5D2B7}"/>
                  </a:ext>
                </a:extLst>
              </p14:cNvPr>
              <p14:cNvContentPartPr/>
              <p14:nvPr/>
            </p14:nvContentPartPr>
            <p14:xfrm>
              <a:off x="5934956" y="1078527"/>
              <a:ext cx="54000" cy="54360"/>
            </p14:xfrm>
          </p:contentPart>
        </mc:Choice>
        <mc:Fallback>
          <p:pic>
            <p:nvPicPr>
              <p:cNvPr id="17" name="Ink 16">
                <a:extLst>
                  <a:ext uri="{FF2B5EF4-FFF2-40B4-BE49-F238E27FC236}">
                    <a16:creationId xmlns:a16="http://schemas.microsoft.com/office/drawing/2014/main" id="{58636243-2DA6-8C4D-BCE8-DC1BA1C5D2B7}"/>
                  </a:ext>
                </a:extLst>
              </p:cNvPr>
              <p:cNvPicPr/>
              <p:nvPr/>
            </p:nvPicPr>
            <p:blipFill>
              <a:blip r:embed="rId11"/>
              <a:stretch>
                <a:fillRect/>
              </a:stretch>
            </p:blipFill>
            <p:spPr>
              <a:xfrm>
                <a:off x="5925956" y="1069887"/>
                <a:ext cx="716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68055DF2-8516-E45C-D561-1F74A2ED72DF}"/>
                  </a:ext>
                </a:extLst>
              </p14:cNvPr>
              <p14:cNvContentPartPr/>
              <p14:nvPr/>
            </p14:nvContentPartPr>
            <p14:xfrm>
              <a:off x="3731036" y="1075287"/>
              <a:ext cx="2268000" cy="427680"/>
            </p14:xfrm>
          </p:contentPart>
        </mc:Choice>
        <mc:Fallback>
          <p:pic>
            <p:nvPicPr>
              <p:cNvPr id="18" name="Ink 17">
                <a:extLst>
                  <a:ext uri="{FF2B5EF4-FFF2-40B4-BE49-F238E27FC236}">
                    <a16:creationId xmlns:a16="http://schemas.microsoft.com/office/drawing/2014/main" id="{68055DF2-8516-E45C-D561-1F74A2ED72DF}"/>
                  </a:ext>
                </a:extLst>
              </p:cNvPr>
              <p:cNvPicPr/>
              <p:nvPr/>
            </p:nvPicPr>
            <p:blipFill>
              <a:blip r:embed="rId13"/>
              <a:stretch>
                <a:fillRect/>
              </a:stretch>
            </p:blipFill>
            <p:spPr>
              <a:xfrm>
                <a:off x="3726716" y="1070967"/>
                <a:ext cx="227664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F322885D-94E0-ED2A-FC55-7134295A146A}"/>
                  </a:ext>
                </a:extLst>
              </p14:cNvPr>
              <p14:cNvContentPartPr/>
              <p14:nvPr/>
            </p14:nvContentPartPr>
            <p14:xfrm>
              <a:off x="4235036" y="1334127"/>
              <a:ext cx="1198800" cy="284760"/>
            </p14:xfrm>
          </p:contentPart>
        </mc:Choice>
        <mc:Fallback>
          <p:pic>
            <p:nvPicPr>
              <p:cNvPr id="20" name="Ink 19">
                <a:extLst>
                  <a:ext uri="{FF2B5EF4-FFF2-40B4-BE49-F238E27FC236}">
                    <a16:creationId xmlns:a16="http://schemas.microsoft.com/office/drawing/2014/main" id="{F322885D-94E0-ED2A-FC55-7134295A146A}"/>
                  </a:ext>
                </a:extLst>
              </p:cNvPr>
              <p:cNvPicPr/>
              <p:nvPr/>
            </p:nvPicPr>
            <p:blipFill>
              <a:blip r:embed="rId15"/>
              <a:stretch>
                <a:fillRect/>
              </a:stretch>
            </p:blipFill>
            <p:spPr>
              <a:xfrm>
                <a:off x="4230716" y="1329807"/>
                <a:ext cx="1207440" cy="293400"/>
              </a:xfrm>
              <a:prstGeom prst="rect">
                <a:avLst/>
              </a:prstGeom>
            </p:spPr>
          </p:pic>
        </mc:Fallback>
      </mc:AlternateContent>
      <p:grpSp>
        <p:nvGrpSpPr>
          <p:cNvPr id="23" name="Group 22">
            <a:extLst>
              <a:ext uri="{FF2B5EF4-FFF2-40B4-BE49-F238E27FC236}">
                <a16:creationId xmlns:a16="http://schemas.microsoft.com/office/drawing/2014/main" id="{4C244F91-1913-AB44-0867-6AFD043102F3}"/>
              </a:ext>
            </a:extLst>
          </p:cNvPr>
          <p:cNvGrpSpPr/>
          <p:nvPr/>
        </p:nvGrpSpPr>
        <p:grpSpPr>
          <a:xfrm>
            <a:off x="2858756" y="553287"/>
            <a:ext cx="3872880" cy="1098000"/>
            <a:chOff x="2858756" y="553287"/>
            <a:chExt cx="3872880" cy="1098000"/>
          </a:xfrm>
        </p:grpSpPr>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B8A8BF5E-527C-AB2F-E302-8548355976E2}"/>
                    </a:ext>
                  </a:extLst>
                </p14:cNvPr>
                <p14:cNvContentPartPr/>
                <p14:nvPr/>
              </p14:nvContentPartPr>
              <p14:xfrm>
                <a:off x="4393076" y="553287"/>
                <a:ext cx="1671120" cy="1044360"/>
              </p14:xfrm>
            </p:contentPart>
          </mc:Choice>
          <mc:Fallback>
            <p:pic>
              <p:nvPicPr>
                <p:cNvPr id="12" name="Ink 11">
                  <a:extLst>
                    <a:ext uri="{FF2B5EF4-FFF2-40B4-BE49-F238E27FC236}">
                      <a16:creationId xmlns:a16="http://schemas.microsoft.com/office/drawing/2014/main" id="{B8A8BF5E-527C-AB2F-E302-8548355976E2}"/>
                    </a:ext>
                  </a:extLst>
                </p:cNvPr>
                <p:cNvPicPr/>
                <p:nvPr/>
              </p:nvPicPr>
              <p:blipFill>
                <a:blip r:embed="rId17"/>
                <a:stretch>
                  <a:fillRect/>
                </a:stretch>
              </p:blipFill>
              <p:spPr>
                <a:xfrm>
                  <a:off x="4388756" y="548967"/>
                  <a:ext cx="1679760" cy="1053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81F05FE7-7589-D279-CC80-835A220ABE11}"/>
                    </a:ext>
                  </a:extLst>
                </p14:cNvPr>
                <p14:cNvContentPartPr/>
                <p14:nvPr/>
              </p14:nvContentPartPr>
              <p14:xfrm>
                <a:off x="4958276" y="1484247"/>
                <a:ext cx="118080" cy="113760"/>
              </p14:xfrm>
            </p:contentPart>
          </mc:Choice>
          <mc:Fallback>
            <p:pic>
              <p:nvPicPr>
                <p:cNvPr id="13" name="Ink 12">
                  <a:extLst>
                    <a:ext uri="{FF2B5EF4-FFF2-40B4-BE49-F238E27FC236}">
                      <a16:creationId xmlns:a16="http://schemas.microsoft.com/office/drawing/2014/main" id="{81F05FE7-7589-D279-CC80-835A220ABE11}"/>
                    </a:ext>
                  </a:extLst>
                </p:cNvPr>
                <p:cNvPicPr/>
                <p:nvPr/>
              </p:nvPicPr>
              <p:blipFill>
                <a:blip r:embed="rId19"/>
                <a:stretch>
                  <a:fillRect/>
                </a:stretch>
              </p:blipFill>
              <p:spPr>
                <a:xfrm>
                  <a:off x="4953956" y="1479927"/>
                  <a:ext cx="126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EBFFA871-17F9-4F57-324C-D64744684370}"/>
                    </a:ext>
                  </a:extLst>
                </p14:cNvPr>
                <p14:cNvContentPartPr/>
                <p14:nvPr/>
              </p14:nvContentPartPr>
              <p14:xfrm>
                <a:off x="4939556" y="1229727"/>
                <a:ext cx="336960" cy="325800"/>
              </p14:xfrm>
            </p:contentPart>
          </mc:Choice>
          <mc:Fallback>
            <p:pic>
              <p:nvPicPr>
                <p:cNvPr id="15" name="Ink 14">
                  <a:extLst>
                    <a:ext uri="{FF2B5EF4-FFF2-40B4-BE49-F238E27FC236}">
                      <a16:creationId xmlns:a16="http://schemas.microsoft.com/office/drawing/2014/main" id="{EBFFA871-17F9-4F57-324C-D64744684370}"/>
                    </a:ext>
                  </a:extLst>
                </p:cNvPr>
                <p:cNvPicPr/>
                <p:nvPr/>
              </p:nvPicPr>
              <p:blipFill>
                <a:blip r:embed="rId21"/>
                <a:stretch>
                  <a:fillRect/>
                </a:stretch>
              </p:blipFill>
              <p:spPr>
                <a:xfrm>
                  <a:off x="4935236" y="1225407"/>
                  <a:ext cx="3456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1F20CDD8-CB82-7BFA-2DBC-346D0FC96FEA}"/>
                    </a:ext>
                  </a:extLst>
                </p14:cNvPr>
                <p14:cNvContentPartPr/>
                <p14:nvPr/>
              </p14:nvContentPartPr>
              <p14:xfrm>
                <a:off x="2858756" y="1544367"/>
                <a:ext cx="3872880" cy="106920"/>
              </p14:xfrm>
            </p:contentPart>
          </mc:Choice>
          <mc:Fallback>
            <p:pic>
              <p:nvPicPr>
                <p:cNvPr id="22" name="Ink 21">
                  <a:extLst>
                    <a:ext uri="{FF2B5EF4-FFF2-40B4-BE49-F238E27FC236}">
                      <a16:creationId xmlns:a16="http://schemas.microsoft.com/office/drawing/2014/main" id="{1F20CDD8-CB82-7BFA-2DBC-346D0FC96FEA}"/>
                    </a:ext>
                  </a:extLst>
                </p:cNvPr>
                <p:cNvPicPr/>
                <p:nvPr/>
              </p:nvPicPr>
              <p:blipFill>
                <a:blip r:embed="rId23"/>
                <a:stretch>
                  <a:fillRect/>
                </a:stretch>
              </p:blipFill>
              <p:spPr>
                <a:xfrm>
                  <a:off x="2854436" y="1540047"/>
                  <a:ext cx="3881520" cy="115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5C676924-43B6-0F5B-3F70-513C2B4AC4A7}"/>
                  </a:ext>
                </a:extLst>
              </p14:cNvPr>
              <p14:cNvContentPartPr/>
              <p14:nvPr/>
            </p14:nvContentPartPr>
            <p14:xfrm>
              <a:off x="5780516" y="147207"/>
              <a:ext cx="309240" cy="1500120"/>
            </p14:xfrm>
          </p:contentPart>
        </mc:Choice>
        <mc:Fallback>
          <p:pic>
            <p:nvPicPr>
              <p:cNvPr id="24" name="Ink 23">
                <a:extLst>
                  <a:ext uri="{FF2B5EF4-FFF2-40B4-BE49-F238E27FC236}">
                    <a16:creationId xmlns:a16="http://schemas.microsoft.com/office/drawing/2014/main" id="{5C676924-43B6-0F5B-3F70-513C2B4AC4A7}"/>
                  </a:ext>
                </a:extLst>
              </p:cNvPr>
              <p:cNvPicPr/>
              <p:nvPr/>
            </p:nvPicPr>
            <p:blipFill>
              <a:blip r:embed="rId25"/>
              <a:stretch>
                <a:fillRect/>
              </a:stretch>
            </p:blipFill>
            <p:spPr>
              <a:xfrm>
                <a:off x="5776196" y="142887"/>
                <a:ext cx="317880" cy="1508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DCC5D64A-2B88-D28B-10BF-B5BD97631A58}"/>
                  </a:ext>
                </a:extLst>
              </p14:cNvPr>
              <p14:cNvContentPartPr/>
              <p14:nvPr/>
            </p14:nvContentPartPr>
            <p14:xfrm>
              <a:off x="6442556" y="410007"/>
              <a:ext cx="360" cy="360"/>
            </p14:xfrm>
          </p:contentPart>
        </mc:Choice>
        <mc:Fallback>
          <p:pic>
            <p:nvPicPr>
              <p:cNvPr id="25" name="Ink 24">
                <a:extLst>
                  <a:ext uri="{FF2B5EF4-FFF2-40B4-BE49-F238E27FC236}">
                    <a16:creationId xmlns:a16="http://schemas.microsoft.com/office/drawing/2014/main" id="{DCC5D64A-2B88-D28B-10BF-B5BD97631A58}"/>
                  </a:ext>
                </a:extLst>
              </p:cNvPr>
              <p:cNvPicPr/>
              <p:nvPr/>
            </p:nvPicPr>
            <p:blipFill>
              <a:blip r:embed="rId27"/>
              <a:stretch>
                <a:fillRect/>
              </a:stretch>
            </p:blipFill>
            <p:spPr>
              <a:xfrm>
                <a:off x="6438236" y="40568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Ink 26">
                <a:extLst>
                  <a:ext uri="{FF2B5EF4-FFF2-40B4-BE49-F238E27FC236}">
                    <a16:creationId xmlns:a16="http://schemas.microsoft.com/office/drawing/2014/main" id="{AE89C861-9EAA-C102-CB22-86D253C163FA}"/>
                  </a:ext>
                </a:extLst>
              </p14:cNvPr>
              <p14:cNvContentPartPr/>
              <p14:nvPr/>
            </p14:nvContentPartPr>
            <p14:xfrm>
              <a:off x="6442196" y="315327"/>
              <a:ext cx="11160" cy="105120"/>
            </p14:xfrm>
          </p:contentPart>
        </mc:Choice>
        <mc:Fallback>
          <p:pic>
            <p:nvPicPr>
              <p:cNvPr id="27" name="Ink 26">
                <a:extLst>
                  <a:ext uri="{FF2B5EF4-FFF2-40B4-BE49-F238E27FC236}">
                    <a16:creationId xmlns:a16="http://schemas.microsoft.com/office/drawing/2014/main" id="{AE89C861-9EAA-C102-CB22-86D253C163FA}"/>
                  </a:ext>
                </a:extLst>
              </p:cNvPr>
              <p:cNvPicPr/>
              <p:nvPr/>
            </p:nvPicPr>
            <p:blipFill>
              <a:blip r:embed="rId29"/>
              <a:stretch>
                <a:fillRect/>
              </a:stretch>
            </p:blipFill>
            <p:spPr>
              <a:xfrm>
                <a:off x="6437876" y="310647"/>
                <a:ext cx="198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6BC3B94D-4FDA-22E2-ECAC-A64C36622BF2}"/>
                  </a:ext>
                </a:extLst>
              </p14:cNvPr>
              <p14:cNvContentPartPr/>
              <p14:nvPr/>
            </p14:nvContentPartPr>
            <p14:xfrm>
              <a:off x="7188836" y="1008687"/>
              <a:ext cx="19080" cy="360"/>
            </p14:xfrm>
          </p:contentPart>
        </mc:Choice>
        <mc:Fallback>
          <p:pic>
            <p:nvPicPr>
              <p:cNvPr id="28" name="Ink 27">
                <a:extLst>
                  <a:ext uri="{FF2B5EF4-FFF2-40B4-BE49-F238E27FC236}">
                    <a16:creationId xmlns:a16="http://schemas.microsoft.com/office/drawing/2014/main" id="{6BC3B94D-4FDA-22E2-ECAC-A64C36622BF2}"/>
                  </a:ext>
                </a:extLst>
              </p:cNvPr>
              <p:cNvPicPr/>
              <p:nvPr/>
            </p:nvPicPr>
            <p:blipFill>
              <a:blip r:embed="rId31"/>
              <a:stretch>
                <a:fillRect/>
              </a:stretch>
            </p:blipFill>
            <p:spPr>
              <a:xfrm>
                <a:off x="7184516" y="1004367"/>
                <a:ext cx="2772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Ink 28">
                <a:extLst>
                  <a:ext uri="{FF2B5EF4-FFF2-40B4-BE49-F238E27FC236}">
                    <a16:creationId xmlns:a16="http://schemas.microsoft.com/office/drawing/2014/main" id="{1B52FC0C-7D76-3D14-E1A2-BF30811EE4AB}"/>
                  </a:ext>
                </a:extLst>
              </p14:cNvPr>
              <p14:cNvContentPartPr/>
              <p14:nvPr/>
            </p14:nvContentPartPr>
            <p14:xfrm>
              <a:off x="8031956" y="137127"/>
              <a:ext cx="35640" cy="86040"/>
            </p14:xfrm>
          </p:contentPart>
        </mc:Choice>
        <mc:Fallback>
          <p:pic>
            <p:nvPicPr>
              <p:cNvPr id="29" name="Ink 28">
                <a:extLst>
                  <a:ext uri="{FF2B5EF4-FFF2-40B4-BE49-F238E27FC236}">
                    <a16:creationId xmlns:a16="http://schemas.microsoft.com/office/drawing/2014/main" id="{1B52FC0C-7D76-3D14-E1A2-BF30811EE4AB}"/>
                  </a:ext>
                </a:extLst>
              </p:cNvPr>
              <p:cNvPicPr/>
              <p:nvPr/>
            </p:nvPicPr>
            <p:blipFill>
              <a:blip r:embed="rId33"/>
              <a:stretch>
                <a:fillRect/>
              </a:stretch>
            </p:blipFill>
            <p:spPr>
              <a:xfrm>
                <a:off x="8027636" y="132807"/>
                <a:ext cx="442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Ink 29">
                <a:extLst>
                  <a:ext uri="{FF2B5EF4-FFF2-40B4-BE49-F238E27FC236}">
                    <a16:creationId xmlns:a16="http://schemas.microsoft.com/office/drawing/2014/main" id="{BD9B2919-27F6-C296-3F8C-5D694AC7DC8A}"/>
                  </a:ext>
                </a:extLst>
              </p14:cNvPr>
              <p14:cNvContentPartPr/>
              <p14:nvPr/>
            </p14:nvContentPartPr>
            <p14:xfrm>
              <a:off x="6169676" y="4249407"/>
              <a:ext cx="3966120" cy="610560"/>
            </p14:xfrm>
          </p:contentPart>
        </mc:Choice>
        <mc:Fallback>
          <p:pic>
            <p:nvPicPr>
              <p:cNvPr id="30" name="Ink 29">
                <a:extLst>
                  <a:ext uri="{FF2B5EF4-FFF2-40B4-BE49-F238E27FC236}">
                    <a16:creationId xmlns:a16="http://schemas.microsoft.com/office/drawing/2014/main" id="{BD9B2919-27F6-C296-3F8C-5D694AC7DC8A}"/>
                  </a:ext>
                </a:extLst>
              </p:cNvPr>
              <p:cNvPicPr/>
              <p:nvPr/>
            </p:nvPicPr>
            <p:blipFill>
              <a:blip r:embed="rId35"/>
              <a:stretch>
                <a:fillRect/>
              </a:stretch>
            </p:blipFill>
            <p:spPr>
              <a:xfrm>
                <a:off x="6165356" y="4245087"/>
                <a:ext cx="3974760" cy="619200"/>
              </a:xfrm>
              <a:prstGeom prst="rect">
                <a:avLst/>
              </a:prstGeom>
            </p:spPr>
          </p:pic>
        </mc:Fallback>
      </mc:AlternateContent>
    </p:spTree>
    <p:extLst>
      <p:ext uri="{BB962C8B-B14F-4D97-AF65-F5344CB8AC3E}">
        <p14:creationId xmlns:p14="http://schemas.microsoft.com/office/powerpoint/2010/main" val="254033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9DA-7D27-8FC1-D599-A68BEA4E997F}"/>
              </a:ext>
            </a:extLst>
          </p:cNvPr>
          <p:cNvSpPr>
            <a:spLocks noGrp="1"/>
          </p:cNvSpPr>
          <p:nvPr>
            <p:ph type="title"/>
          </p:nvPr>
        </p:nvSpPr>
        <p:spPr/>
        <p:txBody>
          <a:bodyPr/>
          <a:lstStyle/>
          <a:p>
            <a:r>
              <a:rPr lang="en-US" dirty="0"/>
              <a:t>What is an Edge ?</a:t>
            </a:r>
          </a:p>
        </p:txBody>
      </p:sp>
      <p:sp>
        <p:nvSpPr>
          <p:cNvPr id="3" name="Slide Number Placeholder 2">
            <a:extLst>
              <a:ext uri="{FF2B5EF4-FFF2-40B4-BE49-F238E27FC236}">
                <a16:creationId xmlns:a16="http://schemas.microsoft.com/office/drawing/2014/main" id="{896DB99E-6B5F-7491-056F-71312303D3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 Placeholder 3">
            <a:extLst>
              <a:ext uri="{FF2B5EF4-FFF2-40B4-BE49-F238E27FC236}">
                <a16:creationId xmlns:a16="http://schemas.microsoft.com/office/drawing/2014/main" id="{0299F927-A2B3-B480-79CF-5EE6F83AA4C4}"/>
              </a:ext>
            </a:extLst>
          </p:cNvPr>
          <p:cNvSpPr>
            <a:spLocks noGrp="1"/>
          </p:cNvSpPr>
          <p:nvPr>
            <p:ph type="body" idx="1"/>
          </p:nvPr>
        </p:nvSpPr>
        <p:spPr/>
        <p:txBody>
          <a:bodyPr/>
          <a:lstStyle/>
          <a:p>
            <a:r>
              <a:rPr lang="en-US" b="1" dirty="0"/>
              <a:t>Analogy:</a:t>
            </a:r>
            <a:br>
              <a:rPr lang="en-US" dirty="0"/>
            </a:br>
            <a:r>
              <a:rPr lang="en-US" dirty="0"/>
              <a:t>Imagine a sharp boundary between two colored walls—one red and one white. That sharp change in color is like an "edge" in an image.</a:t>
            </a:r>
          </a:p>
          <a:p>
            <a:r>
              <a:rPr lang="en-US" b="1" dirty="0"/>
              <a:t>Definition:</a:t>
            </a:r>
            <a:br>
              <a:rPr lang="en-US" dirty="0"/>
            </a:br>
            <a:r>
              <a:rPr lang="en-US" dirty="0"/>
              <a:t>An edge is a region in an image where intensity changes sharply. It's the boundary between objects, textures, or colors.</a:t>
            </a:r>
          </a:p>
          <a:p>
            <a:pPr marL="50800" indent="0">
              <a:buNone/>
            </a:pPr>
            <a:endParaRPr lang="en-US" dirty="0"/>
          </a:p>
        </p:txBody>
      </p:sp>
    </p:spTree>
    <p:extLst>
      <p:ext uri="{BB962C8B-B14F-4D97-AF65-F5344CB8AC3E}">
        <p14:creationId xmlns:p14="http://schemas.microsoft.com/office/powerpoint/2010/main" val="64105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3595-C673-06CD-CFF2-22192F7F9969}"/>
              </a:ext>
            </a:extLst>
          </p:cNvPr>
          <p:cNvSpPr>
            <a:spLocks noGrp="1"/>
          </p:cNvSpPr>
          <p:nvPr>
            <p:ph type="title"/>
          </p:nvPr>
        </p:nvSpPr>
        <p:spPr/>
        <p:txBody>
          <a:bodyPr/>
          <a:lstStyle/>
          <a:p>
            <a:r>
              <a:rPr lang="en-US" dirty="0"/>
              <a:t>Step 4: Back to Image Space</a:t>
            </a:r>
          </a:p>
        </p:txBody>
      </p:sp>
      <p:sp>
        <p:nvSpPr>
          <p:cNvPr id="3" name="Slide Number Placeholder 2">
            <a:extLst>
              <a:ext uri="{FF2B5EF4-FFF2-40B4-BE49-F238E27FC236}">
                <a16:creationId xmlns:a16="http://schemas.microsoft.com/office/drawing/2014/main" id="{66FF961D-E5CB-B2B6-3B37-F9C4C2B3B9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F80BB065-DFAA-181A-9AC2-F6BA7DE69604}"/>
              </a:ext>
            </a:extLst>
          </p:cNvPr>
          <p:cNvPicPr>
            <a:picLocks noChangeAspect="1"/>
          </p:cNvPicPr>
          <p:nvPr/>
        </p:nvPicPr>
        <p:blipFill>
          <a:blip r:embed="rId2"/>
          <a:stretch>
            <a:fillRect/>
          </a:stretch>
        </p:blipFill>
        <p:spPr>
          <a:xfrm>
            <a:off x="673139" y="1847629"/>
            <a:ext cx="5925377" cy="158137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AA03BF2-BDE6-AD65-4735-6BF007F4E457}"/>
                  </a:ext>
                </a:extLst>
              </p14:cNvPr>
              <p14:cNvContentPartPr/>
              <p14:nvPr/>
            </p14:nvContentPartPr>
            <p14:xfrm>
              <a:off x="3456716" y="1816167"/>
              <a:ext cx="2264760" cy="833040"/>
            </p14:xfrm>
          </p:contentPart>
        </mc:Choice>
        <mc:Fallback>
          <p:pic>
            <p:nvPicPr>
              <p:cNvPr id="4" name="Ink 3">
                <a:extLst>
                  <a:ext uri="{FF2B5EF4-FFF2-40B4-BE49-F238E27FC236}">
                    <a16:creationId xmlns:a16="http://schemas.microsoft.com/office/drawing/2014/main" id="{DAA03BF2-BDE6-AD65-4735-6BF007F4E457}"/>
                  </a:ext>
                </a:extLst>
              </p:cNvPr>
              <p:cNvPicPr/>
              <p:nvPr/>
            </p:nvPicPr>
            <p:blipFill>
              <a:blip r:embed="rId4"/>
              <a:stretch>
                <a:fillRect/>
              </a:stretch>
            </p:blipFill>
            <p:spPr>
              <a:xfrm>
                <a:off x="3452396" y="1811847"/>
                <a:ext cx="2273400" cy="841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D189834-D422-AFFF-C696-44622415559F}"/>
                  </a:ext>
                </a:extLst>
              </p14:cNvPr>
              <p14:cNvContentPartPr/>
              <p14:nvPr/>
            </p14:nvContentPartPr>
            <p14:xfrm>
              <a:off x="1271516" y="2941887"/>
              <a:ext cx="285120" cy="11520"/>
            </p14:xfrm>
          </p:contentPart>
        </mc:Choice>
        <mc:Fallback>
          <p:pic>
            <p:nvPicPr>
              <p:cNvPr id="5" name="Ink 4">
                <a:extLst>
                  <a:ext uri="{FF2B5EF4-FFF2-40B4-BE49-F238E27FC236}">
                    <a16:creationId xmlns:a16="http://schemas.microsoft.com/office/drawing/2014/main" id="{9D189834-D422-AFFF-C696-44622415559F}"/>
                  </a:ext>
                </a:extLst>
              </p:cNvPr>
              <p:cNvPicPr/>
              <p:nvPr/>
            </p:nvPicPr>
            <p:blipFill>
              <a:blip r:embed="rId6"/>
              <a:stretch>
                <a:fillRect/>
              </a:stretch>
            </p:blipFill>
            <p:spPr>
              <a:xfrm>
                <a:off x="1267196" y="2937567"/>
                <a:ext cx="2937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08E3022-9578-59D1-FD56-586E50FBE4D0}"/>
                  </a:ext>
                </a:extLst>
              </p14:cNvPr>
              <p14:cNvContentPartPr/>
              <p14:nvPr/>
            </p14:nvContentPartPr>
            <p14:xfrm>
              <a:off x="3584156" y="2564607"/>
              <a:ext cx="968400" cy="63720"/>
            </p14:xfrm>
          </p:contentPart>
        </mc:Choice>
        <mc:Fallback>
          <p:pic>
            <p:nvPicPr>
              <p:cNvPr id="7" name="Ink 6">
                <a:extLst>
                  <a:ext uri="{FF2B5EF4-FFF2-40B4-BE49-F238E27FC236}">
                    <a16:creationId xmlns:a16="http://schemas.microsoft.com/office/drawing/2014/main" id="{C08E3022-9578-59D1-FD56-586E50FBE4D0}"/>
                  </a:ext>
                </a:extLst>
              </p:cNvPr>
              <p:cNvPicPr/>
              <p:nvPr/>
            </p:nvPicPr>
            <p:blipFill>
              <a:blip r:embed="rId8"/>
              <a:stretch>
                <a:fillRect/>
              </a:stretch>
            </p:blipFill>
            <p:spPr>
              <a:xfrm>
                <a:off x="3579476" y="2560287"/>
                <a:ext cx="9770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86481F51-6663-9E63-B268-A64EC05D84D0}"/>
                  </a:ext>
                </a:extLst>
              </p14:cNvPr>
              <p14:cNvContentPartPr/>
              <p14:nvPr/>
            </p14:nvContentPartPr>
            <p14:xfrm>
              <a:off x="2614316" y="2856927"/>
              <a:ext cx="665640" cy="642600"/>
            </p14:xfrm>
          </p:contentPart>
        </mc:Choice>
        <mc:Fallback>
          <p:pic>
            <p:nvPicPr>
              <p:cNvPr id="8" name="Ink 7">
                <a:extLst>
                  <a:ext uri="{FF2B5EF4-FFF2-40B4-BE49-F238E27FC236}">
                    <a16:creationId xmlns:a16="http://schemas.microsoft.com/office/drawing/2014/main" id="{86481F51-6663-9E63-B268-A64EC05D84D0}"/>
                  </a:ext>
                </a:extLst>
              </p:cNvPr>
              <p:cNvPicPr/>
              <p:nvPr/>
            </p:nvPicPr>
            <p:blipFill>
              <a:blip r:embed="rId10"/>
              <a:stretch>
                <a:fillRect/>
              </a:stretch>
            </p:blipFill>
            <p:spPr>
              <a:xfrm>
                <a:off x="2609996" y="2852607"/>
                <a:ext cx="674280" cy="651240"/>
              </a:xfrm>
              <a:prstGeom prst="rect">
                <a:avLst/>
              </a:prstGeom>
            </p:spPr>
          </p:pic>
        </mc:Fallback>
      </mc:AlternateContent>
      <p:grpSp>
        <p:nvGrpSpPr>
          <p:cNvPr id="19" name="Group 18">
            <a:extLst>
              <a:ext uri="{FF2B5EF4-FFF2-40B4-BE49-F238E27FC236}">
                <a16:creationId xmlns:a16="http://schemas.microsoft.com/office/drawing/2014/main" id="{FED98B6A-90DD-6AD4-8D8A-A05AA529DFD6}"/>
              </a:ext>
            </a:extLst>
          </p:cNvPr>
          <p:cNvGrpSpPr/>
          <p:nvPr/>
        </p:nvGrpSpPr>
        <p:grpSpPr>
          <a:xfrm>
            <a:off x="3372116" y="2909847"/>
            <a:ext cx="4363920" cy="2248920"/>
            <a:chOff x="3372116" y="2909847"/>
            <a:chExt cx="4363920" cy="2248920"/>
          </a:xfrm>
        </p:grpSpPr>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DA10FBAF-0C86-59AA-0DD2-171BCE3B019C}"/>
                    </a:ext>
                  </a:extLst>
                </p14:cNvPr>
                <p14:cNvContentPartPr/>
                <p14:nvPr/>
              </p14:nvContentPartPr>
              <p14:xfrm>
                <a:off x="3372116" y="2909847"/>
                <a:ext cx="708480" cy="486720"/>
              </p14:xfrm>
            </p:contentPart>
          </mc:Choice>
          <mc:Fallback>
            <p:pic>
              <p:nvPicPr>
                <p:cNvPr id="9" name="Ink 8">
                  <a:extLst>
                    <a:ext uri="{FF2B5EF4-FFF2-40B4-BE49-F238E27FC236}">
                      <a16:creationId xmlns:a16="http://schemas.microsoft.com/office/drawing/2014/main" id="{DA10FBAF-0C86-59AA-0DD2-171BCE3B019C}"/>
                    </a:ext>
                  </a:extLst>
                </p:cNvPr>
                <p:cNvPicPr/>
                <p:nvPr/>
              </p:nvPicPr>
              <p:blipFill>
                <a:blip r:embed="rId12"/>
                <a:stretch>
                  <a:fillRect/>
                </a:stretch>
              </p:blipFill>
              <p:spPr>
                <a:xfrm>
                  <a:off x="3367796" y="2905527"/>
                  <a:ext cx="71712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7E9A4F4C-97E8-E2D4-A7FD-93992048DEBA}"/>
                    </a:ext>
                  </a:extLst>
                </p14:cNvPr>
                <p14:cNvContentPartPr/>
                <p14:nvPr/>
              </p14:nvContentPartPr>
              <p14:xfrm>
                <a:off x="3815276" y="3373887"/>
                <a:ext cx="1530720" cy="917640"/>
              </p14:xfrm>
            </p:contentPart>
          </mc:Choice>
          <mc:Fallback>
            <p:pic>
              <p:nvPicPr>
                <p:cNvPr id="10" name="Ink 9">
                  <a:extLst>
                    <a:ext uri="{FF2B5EF4-FFF2-40B4-BE49-F238E27FC236}">
                      <a16:creationId xmlns:a16="http://schemas.microsoft.com/office/drawing/2014/main" id="{7E9A4F4C-97E8-E2D4-A7FD-93992048DEBA}"/>
                    </a:ext>
                  </a:extLst>
                </p:cNvPr>
                <p:cNvPicPr/>
                <p:nvPr/>
              </p:nvPicPr>
              <p:blipFill>
                <a:blip r:embed="rId14"/>
                <a:stretch>
                  <a:fillRect/>
                </a:stretch>
              </p:blipFill>
              <p:spPr>
                <a:xfrm>
                  <a:off x="3810956" y="3369567"/>
                  <a:ext cx="1539360" cy="926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4A953AB4-A427-EA12-3A91-01C5E1061A6D}"/>
                    </a:ext>
                  </a:extLst>
                </p14:cNvPr>
                <p14:cNvContentPartPr/>
                <p14:nvPr/>
              </p14:nvContentPartPr>
              <p14:xfrm>
                <a:off x="5454356" y="3877887"/>
                <a:ext cx="333360" cy="530280"/>
              </p14:xfrm>
            </p:contentPart>
          </mc:Choice>
          <mc:Fallback>
            <p:pic>
              <p:nvPicPr>
                <p:cNvPr id="11" name="Ink 10">
                  <a:extLst>
                    <a:ext uri="{FF2B5EF4-FFF2-40B4-BE49-F238E27FC236}">
                      <a16:creationId xmlns:a16="http://schemas.microsoft.com/office/drawing/2014/main" id="{4A953AB4-A427-EA12-3A91-01C5E1061A6D}"/>
                    </a:ext>
                  </a:extLst>
                </p:cNvPr>
                <p:cNvPicPr/>
                <p:nvPr/>
              </p:nvPicPr>
              <p:blipFill>
                <a:blip r:embed="rId16"/>
                <a:stretch>
                  <a:fillRect/>
                </a:stretch>
              </p:blipFill>
              <p:spPr>
                <a:xfrm>
                  <a:off x="5450036" y="3873567"/>
                  <a:ext cx="34200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C8A4187B-3407-8535-065F-BFAF925EC6A0}"/>
                    </a:ext>
                  </a:extLst>
                </p14:cNvPr>
                <p14:cNvContentPartPr/>
                <p14:nvPr/>
              </p14:nvContentPartPr>
              <p14:xfrm>
                <a:off x="5822636" y="3983367"/>
                <a:ext cx="51480" cy="420480"/>
              </p14:xfrm>
            </p:contentPart>
          </mc:Choice>
          <mc:Fallback>
            <p:pic>
              <p:nvPicPr>
                <p:cNvPr id="12" name="Ink 11">
                  <a:extLst>
                    <a:ext uri="{FF2B5EF4-FFF2-40B4-BE49-F238E27FC236}">
                      <a16:creationId xmlns:a16="http://schemas.microsoft.com/office/drawing/2014/main" id="{C8A4187B-3407-8535-065F-BFAF925EC6A0}"/>
                    </a:ext>
                  </a:extLst>
                </p:cNvPr>
                <p:cNvPicPr/>
                <p:nvPr/>
              </p:nvPicPr>
              <p:blipFill>
                <a:blip r:embed="rId18"/>
                <a:stretch>
                  <a:fillRect/>
                </a:stretch>
              </p:blipFill>
              <p:spPr>
                <a:xfrm>
                  <a:off x="5818316" y="3979047"/>
                  <a:ext cx="6012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91392C7B-2EA0-5D73-901A-4FFB796D6A8B}"/>
                    </a:ext>
                  </a:extLst>
                </p14:cNvPr>
                <p14:cNvContentPartPr/>
                <p14:nvPr/>
              </p14:nvContentPartPr>
              <p14:xfrm>
                <a:off x="5707076" y="3993807"/>
                <a:ext cx="309600" cy="10800"/>
              </p14:xfrm>
            </p:contentPart>
          </mc:Choice>
          <mc:Fallback>
            <p:pic>
              <p:nvPicPr>
                <p:cNvPr id="14" name="Ink 13">
                  <a:extLst>
                    <a:ext uri="{FF2B5EF4-FFF2-40B4-BE49-F238E27FC236}">
                      <a16:creationId xmlns:a16="http://schemas.microsoft.com/office/drawing/2014/main" id="{91392C7B-2EA0-5D73-901A-4FFB796D6A8B}"/>
                    </a:ext>
                  </a:extLst>
                </p:cNvPr>
                <p:cNvPicPr/>
                <p:nvPr/>
              </p:nvPicPr>
              <p:blipFill>
                <a:blip r:embed="rId20"/>
                <a:stretch>
                  <a:fillRect/>
                </a:stretch>
              </p:blipFill>
              <p:spPr>
                <a:xfrm>
                  <a:off x="5702756" y="3989487"/>
                  <a:ext cx="31824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6C64F10D-7139-7513-3A1A-D47FFA480185}"/>
                    </a:ext>
                  </a:extLst>
                </p14:cNvPr>
                <p14:cNvContentPartPr/>
                <p14:nvPr/>
              </p14:nvContentPartPr>
              <p14:xfrm>
                <a:off x="5770076" y="4371807"/>
                <a:ext cx="110160" cy="360"/>
              </p14:xfrm>
            </p:contentPart>
          </mc:Choice>
          <mc:Fallback>
            <p:pic>
              <p:nvPicPr>
                <p:cNvPr id="15" name="Ink 14">
                  <a:extLst>
                    <a:ext uri="{FF2B5EF4-FFF2-40B4-BE49-F238E27FC236}">
                      <a16:creationId xmlns:a16="http://schemas.microsoft.com/office/drawing/2014/main" id="{6C64F10D-7139-7513-3A1A-D47FFA480185}"/>
                    </a:ext>
                  </a:extLst>
                </p:cNvPr>
                <p:cNvPicPr/>
                <p:nvPr/>
              </p:nvPicPr>
              <p:blipFill>
                <a:blip r:embed="rId22"/>
                <a:stretch>
                  <a:fillRect/>
                </a:stretch>
              </p:blipFill>
              <p:spPr>
                <a:xfrm>
                  <a:off x="5765756" y="4367487"/>
                  <a:ext cx="1188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29645133-5E25-9CF9-80D1-FEC5980B0381}"/>
                    </a:ext>
                  </a:extLst>
                </p14:cNvPr>
                <p14:cNvContentPartPr/>
                <p14:nvPr/>
              </p14:nvContentPartPr>
              <p14:xfrm>
                <a:off x="6283436" y="4046727"/>
                <a:ext cx="761760" cy="675000"/>
              </p14:xfrm>
            </p:contentPart>
          </mc:Choice>
          <mc:Fallback>
            <p:pic>
              <p:nvPicPr>
                <p:cNvPr id="17" name="Ink 16">
                  <a:extLst>
                    <a:ext uri="{FF2B5EF4-FFF2-40B4-BE49-F238E27FC236}">
                      <a16:creationId xmlns:a16="http://schemas.microsoft.com/office/drawing/2014/main" id="{29645133-5E25-9CF9-80D1-FEC5980B0381}"/>
                    </a:ext>
                  </a:extLst>
                </p:cNvPr>
                <p:cNvPicPr/>
                <p:nvPr/>
              </p:nvPicPr>
              <p:blipFill>
                <a:blip r:embed="rId24"/>
                <a:stretch>
                  <a:fillRect/>
                </a:stretch>
              </p:blipFill>
              <p:spPr>
                <a:xfrm>
                  <a:off x="6279116" y="4042407"/>
                  <a:ext cx="770400" cy="683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FA90D3A1-FC49-0F57-BCC9-DF931CF4F852}"/>
                    </a:ext>
                  </a:extLst>
                </p14:cNvPr>
                <p14:cNvContentPartPr/>
                <p14:nvPr/>
              </p14:nvContentPartPr>
              <p14:xfrm>
                <a:off x="7197116" y="4172367"/>
                <a:ext cx="538920" cy="986400"/>
              </p14:xfrm>
            </p:contentPart>
          </mc:Choice>
          <mc:Fallback>
            <p:pic>
              <p:nvPicPr>
                <p:cNvPr id="18" name="Ink 17">
                  <a:extLst>
                    <a:ext uri="{FF2B5EF4-FFF2-40B4-BE49-F238E27FC236}">
                      <a16:creationId xmlns:a16="http://schemas.microsoft.com/office/drawing/2014/main" id="{FA90D3A1-FC49-0F57-BCC9-DF931CF4F852}"/>
                    </a:ext>
                  </a:extLst>
                </p:cNvPr>
                <p:cNvPicPr/>
                <p:nvPr/>
              </p:nvPicPr>
              <p:blipFill>
                <a:blip r:embed="rId26"/>
                <a:stretch>
                  <a:fillRect/>
                </a:stretch>
              </p:blipFill>
              <p:spPr>
                <a:xfrm>
                  <a:off x="7192796" y="4168047"/>
                  <a:ext cx="547560" cy="995040"/>
                </a:xfrm>
                <a:prstGeom prst="rect">
                  <a:avLst/>
                </a:prstGeom>
              </p:spPr>
            </p:pic>
          </mc:Fallback>
        </mc:AlternateContent>
      </p:grpSp>
    </p:spTree>
    <p:extLst>
      <p:ext uri="{BB962C8B-B14F-4D97-AF65-F5344CB8AC3E}">
        <p14:creationId xmlns:p14="http://schemas.microsoft.com/office/powerpoint/2010/main" val="3702766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646951e7b1_0_4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Role of Voting in Line Fitting</a:t>
            </a:r>
            <a:endParaRPr/>
          </a:p>
        </p:txBody>
      </p:sp>
      <p:sp>
        <p:nvSpPr>
          <p:cNvPr id="479" name="Google Shape;479;g2646951e7b1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a:p>
        </p:txBody>
      </p:sp>
      <p:sp>
        <p:nvSpPr>
          <p:cNvPr id="480" name="Google Shape;480;g2646951e7b1_0_43"/>
          <p:cNvSpPr txBox="1"/>
          <p:nvPr/>
        </p:nvSpPr>
        <p:spPr>
          <a:xfrm>
            <a:off x="5456800" y="1297450"/>
            <a:ext cx="6206700" cy="4905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00000"/>
              </a:lnSpc>
              <a:spcBef>
                <a:spcPts val="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It’s not feasible to check all combinations of features by fitting a model to each possible subset.</a:t>
            </a:r>
            <a:endParaRPr sz="29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3000"/>
              </a:spcBef>
              <a:spcAft>
                <a:spcPts val="0"/>
              </a:spcAft>
              <a:buClr>
                <a:schemeClr val="dk1"/>
              </a:buClr>
              <a:buSzPts val="2100"/>
              <a:buFont typeface="Arial"/>
              <a:buChar char="•"/>
            </a:pPr>
            <a:r>
              <a:rPr lang="en-US" sz="2100" b="0" i="0" u="none" strike="noStrike" cap="none">
                <a:solidFill>
                  <a:schemeClr val="dk1"/>
                </a:solidFill>
                <a:latin typeface="Proxima Nova"/>
                <a:ea typeface="Proxima Nova"/>
                <a:cs typeface="Proxima Nova"/>
                <a:sym typeface="Proxima Nova"/>
              </a:rPr>
              <a:t>Voting is a general technique where we let the features </a:t>
            </a:r>
            <a:r>
              <a:rPr lang="en-US" sz="2100" b="0" i="1" u="none" strike="noStrike" cap="none">
                <a:solidFill>
                  <a:schemeClr val="dk1"/>
                </a:solidFill>
                <a:latin typeface="Proxima Nova"/>
                <a:ea typeface="Proxima Nova"/>
                <a:cs typeface="Proxima Nova"/>
                <a:sym typeface="Proxima Nova"/>
              </a:rPr>
              <a:t>vote for all models that are compatible with it</a:t>
            </a:r>
            <a:r>
              <a:rPr lang="en-US" sz="2100" b="0" i="0" u="none" strike="noStrike" cap="none">
                <a:solidFill>
                  <a:schemeClr val="dk1"/>
                </a:solidFill>
                <a:latin typeface="Proxima Nova"/>
                <a:ea typeface="Proxima Nova"/>
                <a:cs typeface="Proxima Nova"/>
                <a:sym typeface="Proxima Nova"/>
              </a:rPr>
              <a:t>.</a:t>
            </a:r>
            <a:endParaRPr sz="29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6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Cycle through features, cast votes for model parameters.</a:t>
            </a:r>
            <a:endParaRPr sz="2500" b="0" i="0" u="none" strike="noStrike" cap="none">
              <a:solidFill>
                <a:schemeClr val="dk1"/>
              </a:solidFill>
              <a:latin typeface="Proxima Nova"/>
              <a:ea typeface="Proxima Nova"/>
              <a:cs typeface="Proxima Nova"/>
              <a:sym typeface="Proxima Nova"/>
            </a:endParaRPr>
          </a:p>
          <a:p>
            <a:pPr marL="914400" marR="0" lvl="1" indent="-336550" algn="l" rtl="0">
              <a:lnSpc>
                <a:spcPct val="100000"/>
              </a:lnSpc>
              <a:spcBef>
                <a:spcPts val="1000"/>
              </a:spcBef>
              <a:spcAft>
                <a:spcPts val="0"/>
              </a:spcAft>
              <a:buClr>
                <a:srgbClr val="002060"/>
              </a:buClr>
              <a:buSzPts val="1700"/>
              <a:buFont typeface="Proxima Nova"/>
              <a:buChar char="–"/>
            </a:pPr>
            <a:r>
              <a:rPr lang="en-US" sz="1700" b="0" i="0" u="none" strike="noStrike" cap="none">
                <a:solidFill>
                  <a:srgbClr val="002060"/>
                </a:solidFill>
                <a:latin typeface="Proxima Nova"/>
                <a:ea typeface="Proxima Nova"/>
                <a:cs typeface="Proxima Nova"/>
                <a:sym typeface="Proxima Nova"/>
              </a:rPr>
              <a:t>Look for model parameters that receive a lot of votes.</a:t>
            </a:r>
            <a:endParaRPr sz="2500" b="0" i="0" u="none" strike="noStrike" cap="none">
              <a:solidFill>
                <a:schemeClr val="dk1"/>
              </a:solidFill>
              <a:latin typeface="Proxima Nova"/>
              <a:ea typeface="Proxima Nova"/>
              <a:cs typeface="Proxima Nova"/>
              <a:sym typeface="Proxima Nova"/>
            </a:endParaRPr>
          </a:p>
          <a:p>
            <a:pPr marL="457200" marR="0" lvl="0" indent="-361950" algn="l" rtl="0">
              <a:lnSpc>
                <a:spcPct val="100000"/>
              </a:lnSpc>
              <a:spcBef>
                <a:spcPts val="2400"/>
              </a:spcBef>
              <a:spcAft>
                <a:spcPts val="0"/>
              </a:spcAft>
              <a:buClr>
                <a:schemeClr val="dk1"/>
              </a:buClr>
              <a:buSzPts val="2100"/>
              <a:buFont typeface="Proxima Nova"/>
              <a:buChar char="•"/>
            </a:pPr>
            <a:r>
              <a:rPr lang="en-US" sz="2100" b="0" i="0" u="none" strike="noStrike" cap="none">
                <a:solidFill>
                  <a:schemeClr val="dk1"/>
                </a:solidFill>
                <a:latin typeface="Proxima Nova"/>
                <a:ea typeface="Proxima Nova"/>
                <a:cs typeface="Proxima Nova"/>
                <a:sym typeface="Proxima Nova"/>
              </a:rPr>
              <a:t>Noise &amp; clutter features will cast votes too, </a:t>
            </a:r>
            <a:r>
              <a:rPr lang="en-US" sz="2100" b="0" i="1" u="none" strike="noStrike" cap="none">
                <a:solidFill>
                  <a:schemeClr val="dk1"/>
                </a:solidFill>
                <a:latin typeface="Proxima Nova"/>
                <a:ea typeface="Proxima Nova"/>
                <a:cs typeface="Proxima Nova"/>
                <a:sym typeface="Proxima Nova"/>
              </a:rPr>
              <a:t>but</a:t>
            </a:r>
            <a:r>
              <a:rPr lang="en-US" sz="2100" b="0" i="0" u="none" strike="noStrike" cap="none">
                <a:solidFill>
                  <a:schemeClr val="dk1"/>
                </a:solidFill>
                <a:latin typeface="Proxima Nova"/>
                <a:ea typeface="Proxima Nova"/>
                <a:cs typeface="Proxima Nova"/>
                <a:sym typeface="Proxima Nova"/>
              </a:rPr>
              <a:t> typically their votes should be inconsistent with the majority of “good” features.</a:t>
            </a:r>
            <a:endParaRPr sz="2100" b="0" i="0" u="none" strike="noStrike" cap="none">
              <a:solidFill>
                <a:schemeClr val="dk1"/>
              </a:solidFill>
              <a:latin typeface="Proxima Nova"/>
              <a:ea typeface="Proxima Nova"/>
              <a:cs typeface="Proxima Nova"/>
              <a:sym typeface="Proxima Nova"/>
            </a:endParaRPr>
          </a:p>
        </p:txBody>
      </p:sp>
      <p:sp>
        <p:nvSpPr>
          <p:cNvPr id="481" name="Google Shape;481;g2646951e7b1_0_4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82" name="Google Shape;482;g2646951e7b1_0_43" descr="tower_edge.jpg"/>
          <p:cNvPicPr preferRelativeResize="0"/>
          <p:nvPr/>
        </p:nvPicPr>
        <p:blipFill rotWithShape="1">
          <a:blip r:embed="rId3">
            <a:alphaModFix/>
          </a:blip>
          <a:srcRect/>
          <a:stretch/>
        </p:blipFill>
        <p:spPr>
          <a:xfrm>
            <a:off x="519050" y="1274725"/>
            <a:ext cx="4750250" cy="544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646951e7b1_0_53"/>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489" name="Google Shape;489;g2646951e7b1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32</a:t>
            </a:fld>
            <a:endParaRPr/>
          </a:p>
        </p:txBody>
      </p:sp>
      <p:sp>
        <p:nvSpPr>
          <p:cNvPr id="490" name="Google Shape;490;g2646951e7b1_0_53"/>
          <p:cNvSpPr txBox="1"/>
          <p:nvPr/>
        </p:nvSpPr>
        <p:spPr>
          <a:xfrm>
            <a:off x="4928425" y="1679675"/>
            <a:ext cx="6735000" cy="4248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Given points that belong to a line, what is the line?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How many lines are there?</a:t>
            </a:r>
            <a:endParaRPr sz="3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Proxima Nova"/>
              <a:buChar char="●"/>
            </a:pPr>
            <a:r>
              <a:rPr lang="en-US" sz="2400" b="0" i="0" u="none" strike="noStrike" cap="none">
                <a:solidFill>
                  <a:schemeClr val="dk1"/>
                </a:solidFill>
                <a:latin typeface="Proxima Nova"/>
                <a:ea typeface="Proxima Nova"/>
                <a:cs typeface="Proxima Nova"/>
                <a:sym typeface="Proxima Nova"/>
              </a:rPr>
              <a:t>Which points belong to which lines?</a:t>
            </a:r>
            <a:endParaRPr sz="1200" b="0" i="0" u="none" strike="noStrike" cap="none">
              <a:solidFill>
                <a:schemeClr val="dk1"/>
              </a:solidFill>
              <a:latin typeface="Proxima Nova"/>
              <a:ea typeface="Proxima Nova"/>
              <a:cs typeface="Proxima Nova"/>
              <a:sym typeface="Proxima Nova"/>
            </a:endParaRPr>
          </a:p>
          <a:p>
            <a:pPr marL="457200" marR="0" lvl="0" indent="-3810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Proxima Nova"/>
                <a:ea typeface="Proxima Nova"/>
                <a:cs typeface="Proxima Nova"/>
                <a:sym typeface="Proxima Nova"/>
              </a:rPr>
              <a:t>Hough Transform is a voting technique that can be used to answer all of these questions.</a:t>
            </a:r>
            <a:endParaRPr sz="3200" b="0" i="0" u="none" strike="noStrike" cap="none">
              <a:solidFill>
                <a:schemeClr val="dk1"/>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sng" strike="noStrike" cap="none">
                <a:solidFill>
                  <a:srgbClr val="20124D"/>
                </a:solidFill>
                <a:latin typeface="Proxima Nova"/>
                <a:ea typeface="Proxima Nova"/>
                <a:cs typeface="Proxima Nova"/>
                <a:sym typeface="Proxima Nova"/>
              </a:rPr>
              <a:t>Main idea</a:t>
            </a:r>
            <a:r>
              <a:rPr lang="en-US" sz="2400" b="0" i="0" u="none" strike="noStrike" cap="none">
                <a:solidFill>
                  <a:srgbClr val="20124D"/>
                </a:solidFill>
                <a:latin typeface="Proxima Nova"/>
                <a:ea typeface="Proxima Nova"/>
                <a:cs typeface="Proxima Nova"/>
                <a:sym typeface="Proxima Nova"/>
              </a:rPr>
              <a:t>: </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1.  Record vote for each possible line on which each edge point lies.</a:t>
            </a:r>
            <a:endParaRPr sz="2800" b="0" i="0" u="none" strike="noStrike" cap="none">
              <a:solidFill>
                <a:srgbClr val="20124D"/>
              </a:solidFill>
              <a:latin typeface="Proxima Nova"/>
              <a:ea typeface="Proxima Nova"/>
              <a:cs typeface="Proxima Nova"/>
              <a:sym typeface="Proxima Nova"/>
            </a:endParaRPr>
          </a:p>
          <a:p>
            <a:pPr marL="285750" marR="0" lvl="0" indent="-285750" algn="l" rtl="0">
              <a:lnSpc>
                <a:spcPct val="100000"/>
              </a:lnSpc>
              <a:spcBef>
                <a:spcPts val="480"/>
              </a:spcBef>
              <a:spcAft>
                <a:spcPts val="0"/>
              </a:spcAft>
              <a:buClr>
                <a:srgbClr val="000000"/>
              </a:buClr>
              <a:buSzPts val="2400"/>
              <a:buFont typeface="Arial"/>
              <a:buNone/>
            </a:pPr>
            <a:r>
              <a:rPr lang="en-US" sz="2400" b="0" i="0" u="none" strike="noStrike" cap="none">
                <a:solidFill>
                  <a:srgbClr val="20124D"/>
                </a:solidFill>
                <a:latin typeface="Proxima Nova"/>
                <a:ea typeface="Proxima Nova"/>
                <a:cs typeface="Proxima Nova"/>
                <a:sym typeface="Proxima Nova"/>
              </a:rPr>
              <a:t>2.  Look for lines that get many votes</a:t>
            </a:r>
            <a:r>
              <a:rPr lang="en-US" sz="2000" b="0" i="0" u="none" strike="noStrike" cap="none">
                <a:solidFill>
                  <a:srgbClr val="20124D"/>
                </a:solidFill>
                <a:latin typeface="Proxima Nova"/>
                <a:ea typeface="Proxima Nova"/>
                <a:cs typeface="Proxima Nova"/>
                <a:sym typeface="Proxima Nova"/>
              </a:rPr>
              <a:t>.</a:t>
            </a:r>
            <a:endParaRPr sz="2100" b="0" i="0" u="none" strike="noStrike" cap="none">
              <a:solidFill>
                <a:srgbClr val="20124D"/>
              </a:solidFill>
              <a:latin typeface="Proxima Nova"/>
              <a:ea typeface="Proxima Nova"/>
              <a:cs typeface="Proxima Nova"/>
              <a:sym typeface="Proxima Nova"/>
            </a:endParaRPr>
          </a:p>
        </p:txBody>
      </p:sp>
      <p:sp>
        <p:nvSpPr>
          <p:cNvPr id="491" name="Google Shape;491;g2646951e7b1_0_5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pic>
        <p:nvPicPr>
          <p:cNvPr id="492" name="Google Shape;492;g2646951e7b1_0_53"/>
          <p:cNvPicPr preferRelativeResize="0"/>
          <p:nvPr/>
        </p:nvPicPr>
        <p:blipFill rotWithShape="1">
          <a:blip r:embed="rId3">
            <a:alphaModFix/>
          </a:blip>
          <a:srcRect/>
          <a:stretch/>
        </p:blipFill>
        <p:spPr>
          <a:xfrm>
            <a:off x="2826588" y="2966620"/>
            <a:ext cx="1789137" cy="1789137"/>
          </a:xfrm>
          <a:prstGeom prst="rect">
            <a:avLst/>
          </a:prstGeom>
          <a:noFill/>
          <a:ln>
            <a:noFill/>
          </a:ln>
        </p:spPr>
      </p:pic>
      <p:pic>
        <p:nvPicPr>
          <p:cNvPr id="493" name="Google Shape;493;g2646951e7b1_0_53"/>
          <p:cNvPicPr preferRelativeResize="0"/>
          <p:nvPr/>
        </p:nvPicPr>
        <p:blipFill rotWithShape="1">
          <a:blip r:embed="rId4">
            <a:alphaModFix/>
          </a:blip>
          <a:srcRect/>
          <a:stretch/>
        </p:blipFill>
        <p:spPr>
          <a:xfrm>
            <a:off x="724764" y="1392914"/>
            <a:ext cx="1789137" cy="1789137"/>
          </a:xfrm>
          <a:prstGeom prst="rect">
            <a:avLst/>
          </a:prstGeom>
          <a:noFill/>
          <a:ln>
            <a:noFill/>
          </a:ln>
        </p:spPr>
      </p:pic>
      <p:pic>
        <p:nvPicPr>
          <p:cNvPr id="494" name="Google Shape;494;g2646951e7b1_0_53"/>
          <p:cNvPicPr preferRelativeResize="0"/>
          <p:nvPr/>
        </p:nvPicPr>
        <p:blipFill rotWithShape="1">
          <a:blip r:embed="rId5">
            <a:alphaModFix/>
          </a:blip>
          <a:srcRect/>
          <a:stretch/>
        </p:blipFill>
        <p:spPr>
          <a:xfrm>
            <a:off x="586614" y="4608091"/>
            <a:ext cx="1789137" cy="17891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646951e7b1_0_6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01" name="Google Shape;501;g2646951e7b1_0_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a:p>
        </p:txBody>
      </p:sp>
      <p:sp>
        <p:nvSpPr>
          <p:cNvPr id="502" name="Google Shape;502;g2646951e7b1_0_6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grpSp>
        <p:nvGrpSpPr>
          <p:cNvPr id="503" name="Google Shape;503;g2646951e7b1_0_65"/>
          <p:cNvGrpSpPr/>
          <p:nvPr/>
        </p:nvGrpSpPr>
        <p:grpSpPr>
          <a:xfrm>
            <a:off x="958850" y="1114425"/>
            <a:ext cx="2476450" cy="2700075"/>
            <a:chOff x="958850" y="1114425"/>
            <a:chExt cx="2476450" cy="2700075"/>
          </a:xfrm>
        </p:grpSpPr>
        <p:cxnSp>
          <p:nvCxnSpPr>
            <p:cNvPr id="504" name="Google Shape;504;g2646951e7b1_0_6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05" name="Google Shape;505;g2646951e7b1_0_6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06" name="Google Shape;506;g2646951e7b1_0_6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07" name="Google Shape;507;g2646951e7b1_0_6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08" name="Google Shape;508;g2646951e7b1_0_65"/>
            <p:cNvCxnSpPr/>
            <p:nvPr/>
          </p:nvCxnSpPr>
          <p:spPr>
            <a:xfrm rot="10800000" flipH="1">
              <a:off x="1676400" y="1981200"/>
              <a:ext cx="1447800" cy="533400"/>
            </a:xfrm>
            <a:prstGeom prst="straightConnector1">
              <a:avLst/>
            </a:prstGeom>
            <a:noFill/>
            <a:ln w="19050" cap="flat" cmpd="sng">
              <a:solidFill>
                <a:srgbClr val="FF0000"/>
              </a:solidFill>
              <a:prstDash val="solid"/>
              <a:round/>
              <a:headEnd type="none" w="sm" len="sm"/>
              <a:tailEnd type="none" w="sm" len="sm"/>
            </a:ln>
          </p:spPr>
        </p:cxnSp>
        <p:pic>
          <p:nvPicPr>
            <p:cNvPr id="509" name="Google Shape;509;g2646951e7b1_0_65" descr="Edittex"/>
            <p:cNvPicPr preferRelativeResize="0"/>
            <p:nvPr/>
          </p:nvPicPr>
          <p:blipFill rotWithShape="1">
            <a:blip r:embed="rId3">
              <a:alphaModFix/>
            </a:blip>
            <a:srcRect/>
            <a:stretch/>
          </p:blipFill>
          <p:spPr>
            <a:xfrm>
              <a:off x="1874838" y="1755775"/>
              <a:ext cx="1554162" cy="225425"/>
            </a:xfrm>
            <a:prstGeom prst="rect">
              <a:avLst/>
            </a:prstGeom>
            <a:noFill/>
            <a:ln>
              <a:noFill/>
            </a:ln>
          </p:spPr>
        </p:pic>
        <p:sp>
          <p:nvSpPr>
            <p:cNvPr id="510" name="Google Shape;510;g2646951e7b1_0_6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grpSp>
      <p:grpSp>
        <p:nvGrpSpPr>
          <p:cNvPr id="511" name="Google Shape;511;g2646951e7b1_0_65"/>
          <p:cNvGrpSpPr/>
          <p:nvPr/>
        </p:nvGrpSpPr>
        <p:grpSpPr>
          <a:xfrm>
            <a:off x="4914900" y="1114425"/>
            <a:ext cx="3695700" cy="2700075"/>
            <a:chOff x="4914900" y="1114425"/>
            <a:chExt cx="3695700" cy="2700075"/>
          </a:xfrm>
        </p:grpSpPr>
        <p:cxnSp>
          <p:nvCxnSpPr>
            <p:cNvPr id="512" name="Google Shape;512;g2646951e7b1_0_6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13" name="Google Shape;513;g2646951e7b1_0_6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14" name="Google Shape;514;g2646951e7b1_0_6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15" name="Google Shape;515;g2646951e7b1_0_6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16" name="Google Shape;516;g2646951e7b1_0_65"/>
            <p:cNvSpPr/>
            <p:nvPr/>
          </p:nvSpPr>
          <p:spPr>
            <a:xfrm>
              <a:off x="5715000" y="2590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g2646951e7b1_0_65"/>
            <p:cNvSpPr txBox="1"/>
            <p:nvPr/>
          </p:nvSpPr>
          <p:spPr>
            <a:xfrm>
              <a:off x="5562600" y="3032125"/>
              <a:ext cx="48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m</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8" name="Google Shape;518;g2646951e7b1_0_65"/>
            <p:cNvSpPr txBox="1"/>
            <p:nvPr/>
          </p:nvSpPr>
          <p:spPr>
            <a:xfrm>
              <a:off x="5019675" y="2409825"/>
              <a:ext cx="417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b</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19" name="Google Shape;519;g2646951e7b1_0_65"/>
            <p:cNvSpPr txBox="1"/>
            <p:nvPr/>
          </p:nvSpPr>
          <p:spPr>
            <a:xfrm>
              <a:off x="49149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grpSp>
      <p:cxnSp>
        <p:nvCxnSpPr>
          <p:cNvPr id="520" name="Google Shape;520;g2646951e7b1_0_6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21" name="Google Shape;521;g2646951e7b1_0_6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sp>
        <p:nvSpPr>
          <p:cNvPr id="522" name="Google Shape;522;g2646951e7b1_0_65"/>
          <p:cNvSpPr txBox="1"/>
          <p:nvPr/>
        </p:nvSpPr>
        <p:spPr>
          <a:xfrm>
            <a:off x="685800" y="4114800"/>
            <a:ext cx="110961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Proxima Nova"/>
                <a:ea typeface="Proxima Nova"/>
                <a:cs typeface="Proxima Nova"/>
                <a:sym typeface="Proxima Nova"/>
              </a:rPr>
              <a:t>Connection between image (x,y) and Hough (m,b) spaces</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134F5C"/>
              </a:buClr>
              <a:buSzPts val="2000"/>
              <a:buFont typeface="Proxima Nova"/>
              <a:buChar char="•"/>
            </a:pPr>
            <a:r>
              <a:rPr lang="en-US" sz="2000" b="0" i="0" u="none" strike="noStrike" cap="none">
                <a:solidFill>
                  <a:srgbClr val="134F5C"/>
                </a:solidFill>
                <a:latin typeface="Proxima Nova"/>
                <a:ea typeface="Proxima Nova"/>
                <a:cs typeface="Proxima Nova"/>
                <a:sym typeface="Proxima Nova"/>
              </a:rPr>
              <a:t>A line in the image corresponds to a point in Hough space</a:t>
            </a:r>
            <a:endParaRPr sz="2000" b="0" i="0" u="none" strike="noStrike" cap="none">
              <a:solidFill>
                <a:srgbClr val="134F5C"/>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To go from image space to Hough space:</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given a set of points (x,y), find all (m,b) such that y = mx + b</a:t>
            </a:r>
            <a:endParaRPr sz="2400" b="0" i="0" u="none" strike="noStrike" cap="none">
              <a:solidFill>
                <a:srgbClr val="000000"/>
              </a:solidFill>
              <a:latin typeface="Proxima Nova"/>
              <a:ea typeface="Proxima Nova"/>
              <a:cs typeface="Proxima Nova"/>
              <a:sym typeface="Proxima Nova"/>
            </a:endParaRPr>
          </a:p>
          <a:p>
            <a:pPr marL="742950" marR="0" lvl="1" indent="-285750" algn="l" rtl="0">
              <a:lnSpc>
                <a:spcPct val="100000"/>
              </a:lnSpc>
              <a:spcBef>
                <a:spcPts val="400"/>
              </a:spcBef>
              <a:spcAft>
                <a:spcPts val="0"/>
              </a:spcAft>
              <a:buClr>
                <a:srgbClr val="000000"/>
              </a:buClr>
              <a:buSzPts val="2000"/>
              <a:buFont typeface="Proxima Nova"/>
              <a:buChar char="•"/>
            </a:pPr>
            <a:r>
              <a:rPr lang="en-US" sz="2000" b="0" i="0" u="none" strike="noStrike" cap="none">
                <a:solidFill>
                  <a:srgbClr val="000000"/>
                </a:solidFill>
                <a:latin typeface="Proxima Nova"/>
                <a:ea typeface="Proxima Nova"/>
                <a:cs typeface="Proxima Nova"/>
                <a:sym typeface="Proxima Nova"/>
              </a:rPr>
              <a:t>What does a point (x</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y</a:t>
            </a:r>
            <a:r>
              <a:rPr lang="en-US" sz="2000" b="0" i="0" u="none" strike="noStrike" cap="none" baseline="-25000">
                <a:solidFill>
                  <a:srgbClr val="000000"/>
                </a:solidFill>
                <a:latin typeface="Proxima Nova"/>
                <a:ea typeface="Proxima Nova"/>
                <a:cs typeface="Proxima Nova"/>
                <a:sym typeface="Proxima Nova"/>
              </a:rPr>
              <a:t>0</a:t>
            </a:r>
            <a:r>
              <a:rPr lang="en-US" sz="2000" b="0" i="0" u="none" strike="noStrike" cap="none">
                <a:solidFill>
                  <a:srgbClr val="000000"/>
                </a:solidFill>
                <a:latin typeface="Proxima Nova"/>
                <a:ea typeface="Proxima Nova"/>
                <a:cs typeface="Proxima Nova"/>
                <a:sym typeface="Proxima Nova"/>
              </a:rPr>
              <a:t>) in the image space map to?</a:t>
            </a:r>
            <a:endParaRPr sz="2000" b="0" i="0" u="none" strike="noStrike" cap="none">
              <a:solidFill>
                <a:srgbClr val="000000"/>
              </a:solidFill>
              <a:latin typeface="Proxima Nova"/>
              <a:ea typeface="Proxima Nova"/>
              <a:cs typeface="Proxima Nova"/>
              <a:sym typeface="Proxima Nova"/>
            </a:endParaRPr>
          </a:p>
          <a:p>
            <a:pPr marL="1143000" marR="0" lvl="2" indent="-228600" algn="l" rtl="0">
              <a:lnSpc>
                <a:spcPct val="100000"/>
              </a:lnSpc>
              <a:spcBef>
                <a:spcPts val="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Answer:  the solutions of b = -x</a:t>
            </a:r>
            <a:r>
              <a:rPr lang="en-US" sz="1800" b="0" i="0" u="none" strike="noStrike" cap="none" baseline="-25000">
                <a:solidFill>
                  <a:schemeClr val="dk1"/>
                </a:solidFill>
                <a:latin typeface="Proxima Nova"/>
                <a:ea typeface="Proxima Nova"/>
                <a:cs typeface="Proxima Nova"/>
                <a:sym typeface="Proxima Nova"/>
              </a:rPr>
              <a:t>0</a:t>
            </a:r>
            <a:r>
              <a:rPr lang="en-US" sz="1800" b="0" i="0" u="none" strike="noStrike" cap="none">
                <a:solidFill>
                  <a:schemeClr val="dk1"/>
                </a:solidFill>
                <a:latin typeface="Proxima Nova"/>
                <a:ea typeface="Proxima Nova"/>
                <a:cs typeface="Proxima Nova"/>
                <a:sym typeface="Proxima Nova"/>
              </a:rPr>
              <a:t>m + y</a:t>
            </a:r>
            <a:r>
              <a:rPr lang="en-US" sz="1800" b="0" i="0" u="none" strike="noStrike" cap="none" baseline="-25000">
                <a:solidFill>
                  <a:schemeClr val="dk1"/>
                </a:solidFill>
                <a:latin typeface="Proxima Nova"/>
                <a:ea typeface="Proxima Nova"/>
                <a:cs typeface="Proxima Nova"/>
                <a:sym typeface="Proxima Nova"/>
              </a:rPr>
              <a:t>0</a:t>
            </a:r>
            <a:endParaRPr sz="1400" b="0" i="0" u="none" strike="noStrike" cap="none">
              <a:solidFill>
                <a:schemeClr val="dk1"/>
              </a:solidFill>
              <a:latin typeface="Proxima Nova"/>
              <a:ea typeface="Proxima Nova"/>
              <a:cs typeface="Proxima Nova"/>
              <a:sym typeface="Proxima Nova"/>
            </a:endParaRPr>
          </a:p>
          <a:p>
            <a:pPr marL="1143000" marR="0" lvl="2" indent="-228600" algn="l" rtl="0">
              <a:lnSpc>
                <a:spcPct val="100000"/>
              </a:lnSpc>
              <a:spcBef>
                <a:spcPts val="360"/>
              </a:spcBef>
              <a:spcAft>
                <a:spcPts val="0"/>
              </a:spcAft>
              <a:buClr>
                <a:schemeClr val="dk1"/>
              </a:buClr>
              <a:buSzPts val="1800"/>
              <a:buFont typeface="Proxima Nova"/>
              <a:buChar char="–"/>
            </a:pPr>
            <a:r>
              <a:rPr lang="en-US" sz="1800" b="0" i="0" u="none" strike="noStrike" cap="none">
                <a:solidFill>
                  <a:schemeClr val="dk1"/>
                </a:solidFill>
                <a:latin typeface="Proxima Nova"/>
                <a:ea typeface="Proxima Nova"/>
                <a:cs typeface="Proxima Nova"/>
                <a:sym typeface="Proxima Nova"/>
              </a:rPr>
              <a:t>this is a line in Hough space</a:t>
            </a:r>
            <a:endParaRPr sz="2000" b="0" i="0" u="none" strike="noStrike" cap="none">
              <a:solidFill>
                <a:srgbClr val="000000"/>
              </a:solidFill>
              <a:latin typeface="Proxima Nova"/>
              <a:ea typeface="Proxima Nova"/>
              <a:cs typeface="Proxima Nova"/>
              <a:sym typeface="Proxima Nova"/>
            </a:endParaRPr>
          </a:p>
        </p:txBody>
      </p:sp>
      <p:pic>
        <p:nvPicPr>
          <p:cNvPr id="523" name="Google Shape;523;g2646951e7b1_0_65" descr="Edittex"/>
          <p:cNvPicPr preferRelativeResize="0"/>
          <p:nvPr/>
        </p:nvPicPr>
        <p:blipFill rotWithShape="1">
          <a:blip r:embed="rId4">
            <a:alphaModFix/>
          </a:blip>
          <a:srcRect/>
          <a:stretch/>
        </p:blipFill>
        <p:spPr>
          <a:xfrm>
            <a:off x="5897562" y="1757363"/>
            <a:ext cx="1733549" cy="225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646951e7b1_0_9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30" name="Google Shape;530;g2646951e7b1_0_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a:p>
        </p:txBody>
      </p:sp>
      <p:sp>
        <p:nvSpPr>
          <p:cNvPr id="531" name="Google Shape;531;g2646951e7b1_0_9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32" name="Google Shape;532;g2646951e7b1_0_95"/>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33" name="Google Shape;533;g2646951e7b1_0_95"/>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4" name="Google Shape;534;g2646951e7b1_0_95"/>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5" name="Google Shape;535;g2646951e7b1_0_95"/>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36" name="Google Shape;536;g2646951e7b1_0_95"/>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37" name="Google Shape;537;g2646951e7b1_0_95"/>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38" name="Google Shape;538;g2646951e7b1_0_95"/>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39" name="Google Shape;539;g2646951e7b1_0_95"/>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40" name="Google Shape;540;g2646951e7b1_0_95"/>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41" name="Google Shape;541;g2646951e7b1_0_95"/>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g2646951e7b1_0_95"/>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43" name="Google Shape;543;g2646951e7b1_0_95"/>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44" name="Google Shape;544;g2646951e7b1_0_95"/>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45" name="Google Shape;545;g2646951e7b1_0_95"/>
          <p:cNvSpPr txBox="1"/>
          <p:nvPr/>
        </p:nvSpPr>
        <p:spPr>
          <a:xfrm>
            <a:off x="1646238" y="3032125"/>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x</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sp>
        <p:nvSpPr>
          <p:cNvPr id="546" name="Google Shape;546;g2646951e7b1_0_95"/>
          <p:cNvSpPr txBox="1"/>
          <p:nvPr/>
        </p:nvSpPr>
        <p:spPr>
          <a:xfrm>
            <a:off x="877888" y="1603350"/>
            <a:ext cx="403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y</a:t>
            </a:r>
            <a:r>
              <a:rPr lang="en-US" sz="2000" b="0" i="1" u="none" strike="noStrike" cap="none" baseline="-25000">
                <a:solidFill>
                  <a:srgbClr val="000000"/>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cxnSp>
        <p:nvCxnSpPr>
          <p:cNvPr id="547" name="Google Shape;547;g2646951e7b1_0_9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548" name="Google Shape;548;g2646951e7b1_0_95" descr="Edittex"/>
          <p:cNvPicPr preferRelativeResize="0"/>
          <p:nvPr/>
        </p:nvPicPr>
        <p:blipFill rotWithShape="1">
          <a:blip r:embed="rId3">
            <a:alphaModFix/>
          </a:blip>
          <a:srcRect/>
          <a:stretch/>
        </p:blipFill>
        <p:spPr>
          <a:xfrm>
            <a:off x="5897562" y="1757363"/>
            <a:ext cx="1733549" cy="225425"/>
          </a:xfrm>
          <a:prstGeom prst="rect">
            <a:avLst/>
          </a:prstGeom>
          <a:noFill/>
          <a:ln>
            <a:noFill/>
          </a:ln>
        </p:spPr>
      </p:pic>
      <p:cxnSp>
        <p:nvCxnSpPr>
          <p:cNvPr id="549" name="Google Shape;549;g2646951e7b1_0_95"/>
          <p:cNvCxnSpPr/>
          <p:nvPr/>
        </p:nvCxnSpPr>
        <p:spPr>
          <a:xfrm>
            <a:off x="5791200" y="1981200"/>
            <a:ext cx="1447800" cy="533400"/>
          </a:xfrm>
          <a:prstGeom prst="straightConnector1">
            <a:avLst/>
          </a:prstGeom>
          <a:noFill/>
          <a:ln w="19050" cap="flat" cmpd="sng">
            <a:solidFill>
              <a:srgbClr val="FF0000"/>
            </a:solidFill>
            <a:prstDash val="solid"/>
            <a:round/>
            <a:headEnd type="none" w="sm" len="sm"/>
            <a:tailEnd type="none" w="sm" len="sm"/>
          </a:ln>
        </p:spPr>
      </p:cxnSp>
      <p:sp>
        <p:nvSpPr>
          <p:cNvPr id="550" name="Google Shape;550;g2646951e7b1_0_95"/>
          <p:cNvSpPr txBox="1"/>
          <p:nvPr/>
        </p:nvSpPr>
        <p:spPr>
          <a:xfrm>
            <a:off x="685800" y="4114800"/>
            <a:ext cx="105534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Proxima Nova"/>
                <a:ea typeface="Proxima Nova"/>
                <a:cs typeface="Proxima Nova"/>
                <a:sym typeface="Proxima Nova"/>
              </a:rPr>
              <a:t>What are the line parameters for the line that contains both (x</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0</a:t>
            </a:r>
            <a:r>
              <a:rPr lang="en-US" sz="2400" b="0" i="0" u="none" strike="noStrike" cap="none">
                <a:solidFill>
                  <a:srgbClr val="980000"/>
                </a:solidFill>
                <a:latin typeface="Proxima Nova"/>
                <a:ea typeface="Proxima Nova"/>
                <a:cs typeface="Proxima Nova"/>
                <a:sym typeface="Proxima Nova"/>
              </a:rPr>
              <a:t>) and (x</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 y</a:t>
            </a:r>
            <a:r>
              <a:rPr lang="en-US" sz="2400" b="0" i="0" u="none" strike="noStrike" cap="none" baseline="-25000">
                <a:solidFill>
                  <a:srgbClr val="980000"/>
                </a:solidFill>
                <a:latin typeface="Proxima Nova"/>
                <a:ea typeface="Proxima Nova"/>
                <a:cs typeface="Proxima Nova"/>
                <a:sym typeface="Proxima Nova"/>
              </a:rPr>
              <a:t>1</a:t>
            </a:r>
            <a:r>
              <a:rPr lang="en-US" sz="2400" b="0" i="0" u="none" strike="noStrike" cap="none">
                <a:solidFill>
                  <a:srgbClr val="980000"/>
                </a:solidFill>
                <a:latin typeface="Proxima Nova"/>
                <a:ea typeface="Proxima Nova"/>
                <a:cs typeface="Proxima Nova"/>
                <a:sym typeface="Proxima Nova"/>
              </a:rPr>
              <a:t>)?</a:t>
            </a:r>
            <a:endParaRPr sz="2400" b="0" i="0" u="none" strike="noStrike" cap="none">
              <a:solidFill>
                <a:srgbClr val="98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rgbClr val="1C4587"/>
              </a:solidFill>
              <a:latin typeface="Proxima Nova"/>
              <a:ea typeface="Proxima Nova"/>
              <a:cs typeface="Proxima Nova"/>
              <a:sym typeface="Proxima Nova"/>
            </a:endParaRPr>
          </a:p>
          <a:p>
            <a:pPr marL="742950" marR="0" lvl="1" indent="-298450" algn="l" rtl="0">
              <a:lnSpc>
                <a:spcPct val="100000"/>
              </a:lnSpc>
              <a:spcBef>
                <a:spcPts val="400"/>
              </a:spcBef>
              <a:spcAft>
                <a:spcPts val="0"/>
              </a:spcAft>
              <a:buClr>
                <a:srgbClr val="1C4587"/>
              </a:buClr>
              <a:buSzPts val="2200"/>
              <a:buFont typeface="Proxima Nova"/>
              <a:buChar char="•"/>
            </a:pPr>
            <a:r>
              <a:rPr lang="en-US" sz="2200" b="0" i="0" u="none" strike="noStrike" cap="none">
                <a:solidFill>
                  <a:srgbClr val="1C4587"/>
                </a:solidFill>
                <a:latin typeface="Proxima Nova"/>
                <a:ea typeface="Proxima Nova"/>
                <a:cs typeface="Proxima Nova"/>
                <a:sym typeface="Proxima Nova"/>
              </a:rPr>
              <a:t>It is the intersection of the lines</a:t>
            </a:r>
            <a:r>
              <a:rPr lang="en-US" sz="2200" b="0" i="0" u="none" strike="noStrike" cap="none">
                <a:solidFill>
                  <a:srgbClr val="741B47"/>
                </a:solidFill>
                <a:latin typeface="Proxima Nova"/>
                <a:ea typeface="Proxima Nova"/>
                <a:cs typeface="Proxima Nova"/>
                <a:sym typeface="Proxima Nova"/>
              </a:rPr>
              <a:t> b = –x</a:t>
            </a:r>
            <a:r>
              <a:rPr lang="en-US" sz="2200" b="0" i="0" u="none" strike="noStrike" cap="none" baseline="-25000">
                <a:solidFill>
                  <a:srgbClr val="741B47"/>
                </a:solidFill>
                <a:latin typeface="Proxima Nova"/>
                <a:ea typeface="Proxima Nova"/>
                <a:cs typeface="Proxima Nova"/>
                <a:sym typeface="Proxima Nova"/>
              </a:rPr>
              <a:t>0</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0 </a:t>
            </a:r>
            <a:r>
              <a:rPr lang="en-US" sz="2200" b="0" i="0" u="none" strike="noStrike" cap="none">
                <a:solidFill>
                  <a:srgbClr val="1C4587"/>
                </a:solidFill>
                <a:latin typeface="Proxima Nova"/>
                <a:ea typeface="Proxima Nova"/>
                <a:cs typeface="Proxima Nova"/>
                <a:sym typeface="Proxima Nova"/>
              </a:rPr>
              <a:t>and </a:t>
            </a:r>
            <a:r>
              <a:rPr lang="en-US" sz="2200" b="0" i="0" u="none" strike="noStrike" cap="none">
                <a:solidFill>
                  <a:srgbClr val="741B47"/>
                </a:solidFill>
                <a:latin typeface="Proxima Nova"/>
                <a:ea typeface="Proxima Nova"/>
                <a:cs typeface="Proxima Nova"/>
                <a:sym typeface="Proxima Nova"/>
              </a:rPr>
              <a:t>b = –x</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m + y</a:t>
            </a:r>
            <a:r>
              <a:rPr lang="en-US" sz="2200" b="0" i="0" u="none" strike="noStrike" cap="none" baseline="-25000">
                <a:solidFill>
                  <a:srgbClr val="741B47"/>
                </a:solidFill>
                <a:latin typeface="Proxima Nova"/>
                <a:ea typeface="Proxima Nova"/>
                <a:cs typeface="Proxima Nova"/>
                <a:sym typeface="Proxima Nova"/>
              </a:rPr>
              <a:t>1</a:t>
            </a:r>
            <a:r>
              <a:rPr lang="en-US" sz="2200" b="0" i="0" u="none" strike="noStrike" cap="none">
                <a:solidFill>
                  <a:srgbClr val="741B47"/>
                </a:solidFill>
                <a:latin typeface="Proxima Nova"/>
                <a:ea typeface="Proxima Nova"/>
                <a:cs typeface="Proxima Nova"/>
                <a:sym typeface="Proxima Nova"/>
              </a:rPr>
              <a:t> </a:t>
            </a:r>
            <a:endParaRPr sz="2200" b="0" i="0" u="none" strike="noStrike" cap="none">
              <a:solidFill>
                <a:srgbClr val="741B47"/>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600"/>
              <a:buFont typeface="Arial"/>
              <a:buNone/>
            </a:pPr>
            <a:endParaRPr sz="2600" b="0" i="0" u="none" strike="noStrike" cap="none">
              <a:solidFill>
                <a:srgbClr val="1C4587"/>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646951e7b1_0_141"/>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557" name="Google Shape;557;g2646951e7b1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558" name="Google Shape;558;g2646951e7b1_0_141"/>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sp>
        <p:nvSpPr>
          <p:cNvPr id="559" name="Google Shape;559;g2646951e7b1_0_141"/>
          <p:cNvSpPr txBox="1"/>
          <p:nvPr/>
        </p:nvSpPr>
        <p:spPr>
          <a:xfrm>
            <a:off x="8910475" y="818444"/>
            <a:ext cx="25146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Equation of a line?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y = mx + b</a:t>
            </a:r>
            <a:endParaRPr sz="1800" b="0" i="0" u="none" strike="noStrike" cap="none">
              <a:solidFill>
                <a:srgbClr val="000000"/>
              </a:solidFill>
              <a:latin typeface="Arial"/>
              <a:ea typeface="Arial"/>
              <a:cs typeface="Arial"/>
              <a:sym typeface="Arial"/>
            </a:endParaRPr>
          </a:p>
        </p:txBody>
      </p:sp>
      <p:cxnSp>
        <p:nvCxnSpPr>
          <p:cNvPr id="560" name="Google Shape;560;g2646951e7b1_0_141"/>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cxnSp>
        <p:nvCxnSpPr>
          <p:cNvPr id="561" name="Google Shape;561;g2646951e7b1_0_141"/>
          <p:cNvCxnSpPr/>
          <p:nvPr/>
        </p:nvCxnSpPr>
        <p:spPr>
          <a:xfrm rot="10800000">
            <a:off x="129540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2" name="Google Shape;562;g2646951e7b1_0_141"/>
          <p:cNvCxnSpPr/>
          <p:nvPr/>
        </p:nvCxnSpPr>
        <p:spPr>
          <a:xfrm>
            <a:off x="129540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3" name="Google Shape;563;g2646951e7b1_0_141"/>
          <p:cNvSpPr txBox="1"/>
          <p:nvPr/>
        </p:nvSpPr>
        <p:spPr>
          <a:xfrm>
            <a:off x="3124200" y="3048000"/>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564" name="Google Shape;564;g2646951e7b1_0_141"/>
          <p:cNvSpPr txBox="1"/>
          <p:nvPr/>
        </p:nvSpPr>
        <p:spPr>
          <a:xfrm>
            <a:off x="958850" y="1114425"/>
            <a:ext cx="31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y</a:t>
            </a:r>
            <a:endParaRPr sz="1400" b="0" i="0" u="none" strike="noStrike" cap="none">
              <a:solidFill>
                <a:srgbClr val="000000"/>
              </a:solidFill>
              <a:latin typeface="Arial"/>
              <a:ea typeface="Arial"/>
              <a:cs typeface="Arial"/>
              <a:sym typeface="Arial"/>
            </a:endParaRPr>
          </a:p>
        </p:txBody>
      </p:sp>
      <p:cxnSp>
        <p:nvCxnSpPr>
          <p:cNvPr id="565" name="Google Shape;565;g2646951e7b1_0_141"/>
          <p:cNvCxnSpPr/>
          <p:nvPr/>
        </p:nvCxnSpPr>
        <p:spPr>
          <a:xfrm rot="10800000">
            <a:off x="5454650" y="1219200"/>
            <a:ext cx="0" cy="1828800"/>
          </a:xfrm>
          <a:prstGeom prst="straightConnector1">
            <a:avLst/>
          </a:prstGeom>
          <a:noFill/>
          <a:ln w="12700" cap="flat" cmpd="sng">
            <a:solidFill>
              <a:srgbClr val="000000"/>
            </a:solidFill>
            <a:prstDash val="solid"/>
            <a:round/>
            <a:headEnd type="none" w="sm" len="sm"/>
            <a:tailEnd type="triangle" w="med" len="med"/>
          </a:ln>
        </p:spPr>
      </p:cxnSp>
      <p:cxnSp>
        <p:nvCxnSpPr>
          <p:cNvPr id="566" name="Google Shape;566;g2646951e7b1_0_141"/>
          <p:cNvCxnSpPr/>
          <p:nvPr/>
        </p:nvCxnSpPr>
        <p:spPr>
          <a:xfrm>
            <a:off x="5454650" y="3048000"/>
            <a:ext cx="2057400" cy="0"/>
          </a:xfrm>
          <a:prstGeom prst="straightConnector1">
            <a:avLst/>
          </a:prstGeom>
          <a:noFill/>
          <a:ln w="12700" cap="flat" cmpd="sng">
            <a:solidFill>
              <a:srgbClr val="000000"/>
            </a:solidFill>
            <a:prstDash val="solid"/>
            <a:round/>
            <a:headEnd type="none" w="sm" len="sm"/>
            <a:tailEnd type="triangle" w="med" len="med"/>
          </a:ln>
        </p:spPr>
      </p:cxnSp>
      <p:sp>
        <p:nvSpPr>
          <p:cNvPr id="567" name="Google Shape;567;g2646951e7b1_0_141"/>
          <p:cNvSpPr txBox="1"/>
          <p:nvPr/>
        </p:nvSpPr>
        <p:spPr>
          <a:xfrm>
            <a:off x="7283450" y="3048000"/>
            <a:ext cx="3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t>
            </a:r>
            <a:endParaRPr sz="1400" b="0" i="0" u="none" strike="noStrike" cap="none">
              <a:solidFill>
                <a:srgbClr val="000000"/>
              </a:solidFill>
              <a:latin typeface="Arial"/>
              <a:ea typeface="Arial"/>
              <a:cs typeface="Arial"/>
              <a:sym typeface="Arial"/>
            </a:endParaRPr>
          </a:p>
        </p:txBody>
      </p:sp>
      <p:sp>
        <p:nvSpPr>
          <p:cNvPr id="568" name="Google Shape;568;g2646951e7b1_0_141"/>
          <p:cNvSpPr txBox="1"/>
          <p:nvPr/>
        </p:nvSpPr>
        <p:spPr>
          <a:xfrm>
            <a:off x="5105400" y="1114425"/>
            <a:ext cx="32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b</a:t>
            </a:r>
            <a:endParaRPr sz="1400" b="0" i="0" u="none" strike="noStrike" cap="none">
              <a:solidFill>
                <a:srgbClr val="000000"/>
              </a:solidFill>
              <a:latin typeface="Arial"/>
              <a:ea typeface="Arial"/>
              <a:cs typeface="Arial"/>
              <a:sym typeface="Arial"/>
            </a:endParaRPr>
          </a:p>
        </p:txBody>
      </p:sp>
      <p:sp>
        <p:nvSpPr>
          <p:cNvPr id="569" name="Google Shape;569;g2646951e7b1_0_141"/>
          <p:cNvSpPr/>
          <p:nvPr/>
        </p:nvSpPr>
        <p:spPr>
          <a:xfrm>
            <a:off x="1828800" y="18288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g2646951e7b1_0_141"/>
          <p:cNvSpPr txBox="1"/>
          <p:nvPr/>
        </p:nvSpPr>
        <p:spPr>
          <a:xfrm>
            <a:off x="1447800" y="3352800"/>
            <a:ext cx="191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image space</a:t>
            </a:r>
            <a:endParaRPr sz="1400" b="0" i="0" u="none" strike="noStrike" cap="none">
              <a:solidFill>
                <a:srgbClr val="000000"/>
              </a:solidFill>
              <a:latin typeface="Arial"/>
              <a:ea typeface="Arial"/>
              <a:cs typeface="Arial"/>
              <a:sym typeface="Arial"/>
            </a:endParaRPr>
          </a:p>
        </p:txBody>
      </p:sp>
      <p:sp>
        <p:nvSpPr>
          <p:cNvPr id="571" name="Google Shape;571;g2646951e7b1_0_141"/>
          <p:cNvSpPr txBox="1"/>
          <p:nvPr/>
        </p:nvSpPr>
        <p:spPr>
          <a:xfrm>
            <a:off x="4876800" y="3352800"/>
            <a:ext cx="3695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Hough (parameter) space</a:t>
            </a:r>
            <a:endParaRPr sz="1400" b="0" i="0" u="none" strike="noStrike" cap="none">
              <a:solidFill>
                <a:srgbClr val="000000"/>
              </a:solidFill>
              <a:latin typeface="Arial"/>
              <a:ea typeface="Arial"/>
              <a:cs typeface="Arial"/>
              <a:sym typeface="Arial"/>
            </a:endParaRPr>
          </a:p>
        </p:txBody>
      </p:sp>
      <p:cxnSp>
        <p:nvCxnSpPr>
          <p:cNvPr id="572" name="Google Shape;572;g2646951e7b1_0_141"/>
          <p:cNvCxnSpPr/>
          <p:nvPr/>
        </p:nvCxnSpPr>
        <p:spPr>
          <a:xfrm>
            <a:off x="3810000" y="2209800"/>
            <a:ext cx="914400" cy="0"/>
          </a:xfrm>
          <a:prstGeom prst="straightConnector1">
            <a:avLst/>
          </a:prstGeom>
          <a:noFill/>
          <a:ln w="57150" cap="flat" cmpd="sng">
            <a:solidFill>
              <a:srgbClr val="0000FF"/>
            </a:solidFill>
            <a:prstDash val="solid"/>
            <a:round/>
            <a:headEnd type="none" w="sm" len="sm"/>
            <a:tailEnd type="triangle" w="med" len="med"/>
          </a:ln>
        </p:spPr>
      </p:cxnSp>
      <p:sp>
        <p:nvSpPr>
          <p:cNvPr id="573" name="Google Shape;573;g2646951e7b1_0_141"/>
          <p:cNvSpPr/>
          <p:nvPr/>
        </p:nvSpPr>
        <p:spPr>
          <a:xfrm>
            <a:off x="2362200" y="1600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4" name="Google Shape;574;g2646951e7b1_0_141"/>
          <p:cNvCxnSpPr/>
          <p:nvPr/>
        </p:nvCxnSpPr>
        <p:spPr>
          <a:xfrm>
            <a:off x="5715000" y="2133600"/>
            <a:ext cx="1752600" cy="228600"/>
          </a:xfrm>
          <a:prstGeom prst="straightConnector1">
            <a:avLst/>
          </a:prstGeom>
          <a:noFill/>
          <a:ln w="19050" cap="flat" cmpd="sng">
            <a:solidFill>
              <a:srgbClr val="FF0000"/>
            </a:solidFill>
            <a:prstDash val="solid"/>
            <a:round/>
            <a:headEnd type="none" w="sm" len="sm"/>
            <a:tailEnd type="none" w="sm" len="sm"/>
          </a:ln>
        </p:spPr>
      </p:cxnSp>
      <p:sp>
        <p:nvSpPr>
          <p:cNvPr id="575" name="Google Shape;575;g2646951e7b1_0_141"/>
          <p:cNvSpPr/>
          <p:nvPr/>
        </p:nvSpPr>
        <p:spPr>
          <a:xfrm>
            <a:off x="1504908" y="198120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2646951e7b1_0_141"/>
          <p:cNvSpPr/>
          <p:nvPr/>
        </p:nvSpPr>
        <p:spPr>
          <a:xfrm>
            <a:off x="2779689" y="1527150"/>
            <a:ext cx="76200" cy="762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77" name="Google Shape;577;g2646951e7b1_0_141"/>
          <p:cNvCxnSpPr/>
          <p:nvPr/>
        </p:nvCxnSpPr>
        <p:spPr>
          <a:xfrm rot="10800000" flipH="1">
            <a:off x="5813442" y="1895600"/>
            <a:ext cx="1825500" cy="693600"/>
          </a:xfrm>
          <a:prstGeom prst="straightConnector1">
            <a:avLst/>
          </a:prstGeom>
          <a:noFill/>
          <a:ln w="19050" cap="flat" cmpd="sng">
            <a:solidFill>
              <a:srgbClr val="FF0000"/>
            </a:solidFill>
            <a:prstDash val="solid"/>
            <a:round/>
            <a:headEnd type="none" w="sm" len="sm"/>
            <a:tailEnd type="none" w="sm" len="sm"/>
          </a:ln>
        </p:spPr>
      </p:cxnSp>
      <p:cxnSp>
        <p:nvCxnSpPr>
          <p:cNvPr id="578" name="Google Shape;578;g2646951e7b1_0_141"/>
          <p:cNvCxnSpPr/>
          <p:nvPr/>
        </p:nvCxnSpPr>
        <p:spPr>
          <a:xfrm rot="10800000" flipH="1">
            <a:off x="5703904" y="2114434"/>
            <a:ext cx="1971600" cy="292200"/>
          </a:xfrm>
          <a:prstGeom prst="straightConnector1">
            <a:avLst/>
          </a:prstGeom>
          <a:noFill/>
          <a:ln w="19050" cap="flat" cmpd="sng">
            <a:solidFill>
              <a:srgbClr val="FF0000"/>
            </a:solidFill>
            <a:prstDash val="solid"/>
            <a:round/>
            <a:headEnd type="none" w="sm" len="sm"/>
            <a:tailEnd type="none" w="sm" len="sm"/>
          </a:ln>
        </p:spPr>
      </p:cxnSp>
      <p:grpSp>
        <p:nvGrpSpPr>
          <p:cNvPr id="579" name="Google Shape;579;g2646951e7b1_0_141"/>
          <p:cNvGrpSpPr/>
          <p:nvPr/>
        </p:nvGrpSpPr>
        <p:grpSpPr>
          <a:xfrm>
            <a:off x="5448312" y="1201707"/>
            <a:ext cx="2336826" cy="1898613"/>
            <a:chOff x="9144000" y="1311246"/>
            <a:chExt cx="2336826" cy="1898613"/>
          </a:xfrm>
        </p:grpSpPr>
        <p:grpSp>
          <p:nvGrpSpPr>
            <p:cNvPr id="580" name="Google Shape;580;g2646951e7b1_0_141"/>
            <p:cNvGrpSpPr/>
            <p:nvPr/>
          </p:nvGrpSpPr>
          <p:grpSpPr>
            <a:xfrm>
              <a:off x="9144000" y="1347759"/>
              <a:ext cx="2336826" cy="1862100"/>
              <a:chOff x="5375286" y="1238220"/>
              <a:chExt cx="2336826" cy="1862100"/>
            </a:xfrm>
          </p:grpSpPr>
          <p:sp>
            <p:nvSpPr>
              <p:cNvPr id="581" name="Google Shape;581;g2646951e7b1_0_141"/>
              <p:cNvSpPr/>
              <p:nvPr/>
            </p:nvSpPr>
            <p:spPr>
              <a:xfrm>
                <a:off x="5375286" y="1238220"/>
                <a:ext cx="2300400" cy="1862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82" name="Google Shape;582;g2646951e7b1_0_141"/>
              <p:cNvCxnSpPr/>
              <p:nvPr/>
            </p:nvCxnSpPr>
            <p:spPr>
              <a:xfrm>
                <a:off x="5411799" y="1528736"/>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3" name="Google Shape;583;g2646951e7b1_0_141"/>
              <p:cNvCxnSpPr/>
              <p:nvPr/>
            </p:nvCxnSpPr>
            <p:spPr>
              <a:xfrm>
                <a:off x="5375286" y="182242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4" name="Google Shape;584;g2646951e7b1_0_141"/>
              <p:cNvCxnSpPr/>
              <p:nvPr/>
            </p:nvCxnSpPr>
            <p:spPr>
              <a:xfrm>
                <a:off x="5448312" y="2114532"/>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5" name="Google Shape;585;g2646951e7b1_0_141"/>
              <p:cNvCxnSpPr/>
              <p:nvPr/>
            </p:nvCxnSpPr>
            <p:spPr>
              <a:xfrm>
                <a:off x="5448312" y="2405048"/>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6" name="Google Shape;586;g2646951e7b1_0_141"/>
              <p:cNvCxnSpPr/>
              <p:nvPr/>
            </p:nvCxnSpPr>
            <p:spPr>
              <a:xfrm>
                <a:off x="5448312" y="2662227"/>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87" name="Google Shape;587;g2646951e7b1_0_141"/>
              <p:cNvCxnSpPr/>
              <p:nvPr/>
            </p:nvCxnSpPr>
            <p:spPr>
              <a:xfrm>
                <a:off x="5448312" y="2952743"/>
                <a:ext cx="2263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nvGrpSpPr>
            <p:cNvPr id="588" name="Google Shape;588;g2646951e7b1_0_141"/>
            <p:cNvGrpSpPr/>
            <p:nvPr/>
          </p:nvGrpSpPr>
          <p:grpSpPr>
            <a:xfrm>
              <a:off x="9355291" y="1311246"/>
              <a:ext cx="1753330" cy="1863901"/>
              <a:chOff x="5739710" y="1237426"/>
              <a:chExt cx="1753330" cy="1863901"/>
            </a:xfrm>
          </p:grpSpPr>
          <p:cxnSp>
            <p:nvCxnSpPr>
              <p:cNvPr id="589" name="Google Shape;589;g2646951e7b1_0_141"/>
              <p:cNvCxnSpPr/>
              <p:nvPr/>
            </p:nvCxnSpPr>
            <p:spPr>
              <a:xfrm rot="5400000">
                <a:off x="4827560" y="2187677"/>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0" name="Google Shape;590;g2646951e7b1_0_141"/>
              <p:cNvCxnSpPr/>
              <p:nvPr/>
            </p:nvCxnSpPr>
            <p:spPr>
              <a:xfrm rot="5400000">
                <a:off x="5191896"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1" name="Google Shape;591;g2646951e7b1_0_141"/>
              <p:cNvCxnSpPr/>
              <p:nvPr/>
            </p:nvCxnSpPr>
            <p:spPr>
              <a:xfrm rot="5400000">
                <a:off x="5557820" y="2150370"/>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2" name="Google Shape;592;g2646951e7b1_0_141"/>
              <p:cNvCxnSpPr/>
              <p:nvPr/>
            </p:nvCxnSpPr>
            <p:spPr>
              <a:xfrm rot="5400000">
                <a:off x="5922156" y="2149576"/>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3" name="Google Shape;593;g2646951e7b1_0_141"/>
              <p:cNvCxnSpPr/>
              <p:nvPr/>
            </p:nvCxnSpPr>
            <p:spPr>
              <a:xfrm rot="5400000">
                <a:off x="6215054" y="2186883"/>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cxnSp>
            <p:nvCxnSpPr>
              <p:cNvPr id="594" name="Google Shape;594;g2646951e7b1_0_141"/>
              <p:cNvCxnSpPr/>
              <p:nvPr/>
            </p:nvCxnSpPr>
            <p:spPr>
              <a:xfrm rot="5400000">
                <a:off x="6579390" y="2186089"/>
                <a:ext cx="1825800" cy="1500"/>
              </a:xfrm>
              <a:prstGeom prst="straightConnector1">
                <a:avLst/>
              </a:prstGeom>
              <a:solidFill>
                <a:srgbClr val="00CC99"/>
              </a:solidFill>
              <a:ln w="9525" cap="flat" cmpd="sng">
                <a:solidFill>
                  <a:srgbClr val="000000"/>
                </a:solidFill>
                <a:prstDash val="solid"/>
                <a:round/>
                <a:headEnd type="none" w="sm" len="sm"/>
                <a:tailEnd type="none" w="sm" len="sm"/>
              </a:ln>
            </p:spPr>
          </p:cxnSp>
        </p:grpSp>
      </p:grpSp>
      <p:sp>
        <p:nvSpPr>
          <p:cNvPr id="595" name="Google Shape;595;g2646951e7b1_0_141"/>
          <p:cNvSpPr txBox="1"/>
          <p:nvPr/>
        </p:nvSpPr>
        <p:spPr>
          <a:xfrm>
            <a:off x="482550" y="4013200"/>
            <a:ext cx="11565900" cy="190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How can we use this to find the most likely parameters (m,b) for the most prominent line in the image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Let each edge point in image space </a:t>
            </a:r>
            <a:r>
              <a:rPr lang="en-US" sz="2200" b="0" i="1" u="none" strike="noStrike" cap="none">
                <a:solidFill>
                  <a:srgbClr val="002060"/>
                </a:solidFill>
                <a:latin typeface="Proxima Nova"/>
                <a:ea typeface="Proxima Nova"/>
                <a:cs typeface="Proxima Nova"/>
                <a:sym typeface="Proxima Nova"/>
              </a:rPr>
              <a:t>vote </a:t>
            </a:r>
            <a:r>
              <a:rPr lang="en-US" sz="2200" b="0" i="0" u="none" strike="noStrike" cap="none">
                <a:solidFill>
                  <a:srgbClr val="002060"/>
                </a:solidFill>
                <a:latin typeface="Proxima Nova"/>
                <a:ea typeface="Proxima Nova"/>
                <a:cs typeface="Proxima Nova"/>
                <a:sym typeface="Proxima Nova"/>
              </a:rPr>
              <a:t>for a set of possible parameters in Hough space</a:t>
            </a:r>
            <a:endParaRPr sz="2200" b="0" i="0" u="none" strike="noStrike" cap="none">
              <a:solidFill>
                <a:srgbClr val="000000"/>
              </a:solidFill>
              <a:latin typeface="Proxima Nova"/>
              <a:ea typeface="Proxima Nova"/>
              <a:cs typeface="Proxima Nova"/>
              <a:sym typeface="Proxima Nova"/>
            </a:endParaRPr>
          </a:p>
          <a:p>
            <a:pPr marL="342900" marR="0" lvl="0" indent="-330200" algn="l" rtl="0">
              <a:lnSpc>
                <a:spcPct val="100000"/>
              </a:lnSpc>
              <a:spcBef>
                <a:spcPts val="480"/>
              </a:spcBef>
              <a:spcAft>
                <a:spcPts val="0"/>
              </a:spcAft>
              <a:buClr>
                <a:srgbClr val="002060"/>
              </a:buClr>
              <a:buSzPts val="2200"/>
              <a:buFont typeface="Proxima Nova"/>
              <a:buChar char="•"/>
            </a:pPr>
            <a:r>
              <a:rPr lang="en-US" sz="2200" b="0" i="0" u="none" strike="noStrike" cap="none">
                <a:solidFill>
                  <a:srgbClr val="002060"/>
                </a:solidFill>
                <a:latin typeface="Proxima Nova"/>
                <a:ea typeface="Proxima Nova"/>
                <a:cs typeface="Proxima Nova"/>
                <a:sym typeface="Proxima Nova"/>
              </a:rPr>
              <a:t>Accumulate votes in discrete set of bins; parameters with the most votes indicate line in image space</a:t>
            </a:r>
            <a:r>
              <a:rPr lang="en-US" sz="2200" b="0" i="0" u="none" strike="noStrike" cap="none">
                <a:solidFill>
                  <a:srgbClr val="000000"/>
                </a:solidFill>
                <a:latin typeface="Proxima Nova"/>
                <a:ea typeface="Proxima Nova"/>
                <a:cs typeface="Proxima Nova"/>
                <a:sym typeface="Proxima Nova"/>
              </a:rPr>
              <a:t>.</a:t>
            </a:r>
            <a:endParaRPr sz="2200" b="0" i="0" u="none" strike="noStrike" cap="none">
              <a:solidFill>
                <a:srgbClr val="000000"/>
              </a:solidFill>
              <a:latin typeface="Proxima Nova"/>
              <a:ea typeface="Proxima Nova"/>
              <a:cs typeface="Proxima Nova"/>
              <a:sym typeface="Proxima Nova"/>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646951e7b1_0_205"/>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02" name="Google Shape;602;g2646951e7b1_0_2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a:p>
        </p:txBody>
      </p:sp>
      <p:sp>
        <p:nvSpPr>
          <p:cNvPr id="603" name="Google Shape;603;g2646951e7b1_0_205"/>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04" name="Google Shape;604;g2646951e7b1_0_205"/>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05" name="Google Shape;605;g2646951e7b1_0_205"/>
          <p:cNvPicPr preferRelativeResize="0"/>
          <p:nvPr/>
        </p:nvPicPr>
        <p:blipFill rotWithShape="1">
          <a:blip r:embed="rId3">
            <a:alphaModFix/>
          </a:blip>
          <a:srcRect/>
          <a:stretch/>
        </p:blipFill>
        <p:spPr>
          <a:xfrm>
            <a:off x="7636425" y="49375"/>
            <a:ext cx="3222350" cy="6428000"/>
          </a:xfrm>
          <a:prstGeom prst="rect">
            <a:avLst/>
          </a:prstGeom>
          <a:noFill/>
          <a:ln>
            <a:noFill/>
          </a:ln>
        </p:spPr>
      </p:pic>
      <p:pic>
        <p:nvPicPr>
          <p:cNvPr id="606" name="Google Shape;606;g2646951e7b1_0_205"/>
          <p:cNvPicPr preferRelativeResize="0"/>
          <p:nvPr/>
        </p:nvPicPr>
        <p:blipFill rotWithShape="1">
          <a:blip r:embed="rId4">
            <a:alphaModFix/>
          </a:blip>
          <a:srcRect/>
          <a:stretch/>
        </p:blipFill>
        <p:spPr>
          <a:xfrm>
            <a:off x="951675" y="1677525"/>
            <a:ext cx="5659626" cy="4678824"/>
          </a:xfrm>
          <a:prstGeom prst="rect">
            <a:avLst/>
          </a:prstGeom>
          <a:noFill/>
          <a:ln>
            <a:noFill/>
          </a:ln>
        </p:spPr>
      </p:pic>
      <p:sp>
        <p:nvSpPr>
          <p:cNvPr id="607" name="Google Shape;607;g2646951e7b1_0_205"/>
          <p:cNvSpPr txBox="1"/>
          <p:nvPr/>
        </p:nvSpPr>
        <p:spPr>
          <a:xfrm>
            <a:off x="9878200" y="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646951e7b1_0_252"/>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14" name="Google Shape;614;g2646951e7b1_0_2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a:p>
        </p:txBody>
      </p:sp>
      <p:sp>
        <p:nvSpPr>
          <p:cNvPr id="615" name="Google Shape;615;g2646951e7b1_0_252"/>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16" name="Google Shape;616;g2646951e7b1_0_252"/>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17" name="Google Shape;617;g2646951e7b1_0_252"/>
          <p:cNvPicPr preferRelativeResize="0"/>
          <p:nvPr/>
        </p:nvPicPr>
        <p:blipFill rotWithShape="1">
          <a:blip r:embed="rId3">
            <a:alphaModFix/>
          </a:blip>
          <a:srcRect/>
          <a:stretch/>
        </p:blipFill>
        <p:spPr>
          <a:xfrm>
            <a:off x="1208250" y="1380326"/>
            <a:ext cx="9680923" cy="4816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646951e7b1_0_26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Hough Transform for Line Fitting</a:t>
            </a:r>
            <a:endParaRPr/>
          </a:p>
        </p:txBody>
      </p:sp>
      <p:sp>
        <p:nvSpPr>
          <p:cNvPr id="624" name="Google Shape;624;g2646951e7b1_0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38</a:t>
            </a:fld>
            <a:endParaRPr/>
          </a:p>
        </p:txBody>
      </p:sp>
      <p:sp>
        <p:nvSpPr>
          <p:cNvPr id="625" name="Google Shape;625;g2646951e7b1_0_26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26" name="Google Shape;626;g2646951e7b1_0_26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27" name="Google Shape;627;g2646951e7b1_0_263"/>
          <p:cNvPicPr preferRelativeResize="0"/>
          <p:nvPr/>
        </p:nvPicPr>
        <p:blipFill rotWithShape="1">
          <a:blip r:embed="rId3">
            <a:alphaModFix/>
          </a:blip>
          <a:srcRect/>
          <a:stretch/>
        </p:blipFill>
        <p:spPr>
          <a:xfrm>
            <a:off x="1356250" y="1328251"/>
            <a:ext cx="7172441" cy="53181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2646951e7b1_0_273"/>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Polar Representation of Lines</a:t>
            </a:r>
            <a:endParaRPr/>
          </a:p>
        </p:txBody>
      </p:sp>
      <p:sp>
        <p:nvSpPr>
          <p:cNvPr id="634" name="Google Shape;634;g2646951e7b1_0_2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39</a:t>
            </a:fld>
            <a:endParaRPr/>
          </a:p>
        </p:txBody>
      </p:sp>
      <p:sp>
        <p:nvSpPr>
          <p:cNvPr id="635" name="Google Shape;635;g2646951e7b1_0_273"/>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36" name="Google Shape;636;g2646951e7b1_0_273"/>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grpSp>
        <p:nvGrpSpPr>
          <p:cNvPr id="637" name="Google Shape;637;g2646951e7b1_0_273"/>
          <p:cNvGrpSpPr/>
          <p:nvPr/>
        </p:nvGrpSpPr>
        <p:grpSpPr>
          <a:xfrm>
            <a:off x="373005" y="2041506"/>
            <a:ext cx="4267200" cy="3886200"/>
            <a:chOff x="519057" y="1128681"/>
            <a:chExt cx="4267200" cy="3886200"/>
          </a:xfrm>
        </p:grpSpPr>
        <p:cxnSp>
          <p:nvCxnSpPr>
            <p:cNvPr id="638" name="Google Shape;638;g2646951e7b1_0_273"/>
            <p:cNvCxnSpPr/>
            <p:nvPr/>
          </p:nvCxnSpPr>
          <p:spPr>
            <a:xfrm>
              <a:off x="1509657" y="1966881"/>
              <a:ext cx="0" cy="3048000"/>
            </a:xfrm>
            <a:prstGeom prst="straightConnector1">
              <a:avLst/>
            </a:prstGeom>
            <a:noFill/>
            <a:ln w="9525" cap="flat" cmpd="sng">
              <a:solidFill>
                <a:srgbClr val="000000"/>
              </a:solidFill>
              <a:prstDash val="solid"/>
              <a:round/>
              <a:headEnd type="none" w="sm" len="sm"/>
              <a:tailEnd type="triangle" w="med" len="med"/>
            </a:ln>
          </p:spPr>
        </p:cxnSp>
        <p:cxnSp>
          <p:nvCxnSpPr>
            <p:cNvPr id="639" name="Google Shape;639;g2646951e7b1_0_273"/>
            <p:cNvCxnSpPr/>
            <p:nvPr/>
          </p:nvCxnSpPr>
          <p:spPr>
            <a:xfrm>
              <a:off x="1509657" y="1966881"/>
              <a:ext cx="3276600" cy="0"/>
            </a:xfrm>
            <a:prstGeom prst="straightConnector1">
              <a:avLst/>
            </a:prstGeom>
            <a:noFill/>
            <a:ln w="9525" cap="flat" cmpd="sng">
              <a:solidFill>
                <a:srgbClr val="000000"/>
              </a:solidFill>
              <a:prstDash val="solid"/>
              <a:round/>
              <a:headEnd type="none" w="sm" len="sm"/>
              <a:tailEnd type="triangle" w="med" len="med"/>
            </a:ln>
          </p:spPr>
        </p:cxnSp>
        <p:cxnSp>
          <p:nvCxnSpPr>
            <p:cNvPr id="640" name="Google Shape;640;g2646951e7b1_0_273"/>
            <p:cNvCxnSpPr/>
            <p:nvPr/>
          </p:nvCxnSpPr>
          <p:spPr>
            <a:xfrm rot="10800000" flipH="1">
              <a:off x="519057" y="1128681"/>
              <a:ext cx="4038600" cy="3505200"/>
            </a:xfrm>
            <a:prstGeom prst="straightConnector1">
              <a:avLst/>
            </a:prstGeom>
            <a:noFill/>
            <a:ln w="9525" cap="flat" cmpd="sng">
              <a:solidFill>
                <a:srgbClr val="000000"/>
              </a:solidFill>
              <a:prstDash val="solid"/>
              <a:round/>
              <a:headEnd type="none" w="sm" len="sm"/>
              <a:tailEnd type="none" w="sm" len="sm"/>
            </a:ln>
          </p:spPr>
        </p:cxnSp>
        <p:cxnSp>
          <p:nvCxnSpPr>
            <p:cNvPr id="641" name="Google Shape;641;g2646951e7b1_0_273"/>
            <p:cNvCxnSpPr/>
            <p:nvPr/>
          </p:nvCxnSpPr>
          <p:spPr>
            <a:xfrm>
              <a:off x="1509657" y="1966881"/>
              <a:ext cx="914400" cy="1066800"/>
            </a:xfrm>
            <a:prstGeom prst="straightConnector1">
              <a:avLst/>
            </a:prstGeom>
            <a:noFill/>
            <a:ln w="9525" cap="flat" cmpd="sng">
              <a:solidFill>
                <a:srgbClr val="000000"/>
              </a:solidFill>
              <a:prstDash val="solid"/>
              <a:round/>
              <a:headEnd type="none" w="sm" len="sm"/>
              <a:tailEnd type="none" w="sm" len="sm"/>
            </a:ln>
          </p:spPr>
        </p:cxnSp>
        <p:sp>
          <p:nvSpPr>
            <p:cNvPr id="642" name="Google Shape;642;g2646951e7b1_0_273"/>
            <p:cNvSpPr/>
            <p:nvPr/>
          </p:nvSpPr>
          <p:spPr>
            <a:xfrm rot="-2487449">
              <a:off x="2247886" y="2624027"/>
              <a:ext cx="381081" cy="304770"/>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g2646951e7b1_0_273"/>
            <p:cNvSpPr/>
            <p:nvPr/>
          </p:nvSpPr>
          <p:spPr>
            <a:xfrm>
              <a:off x="1890657" y="1966881"/>
              <a:ext cx="228600" cy="381000"/>
            </a:xfrm>
            <a:custGeom>
              <a:avLst/>
              <a:gdLst/>
              <a:ahLst/>
              <a:cxnLst/>
              <a:rect l="l" t="t" r="r" b="b"/>
              <a:pathLst>
                <a:path w="112" h="192" extrusionOk="0">
                  <a:moveTo>
                    <a:pt x="96" y="0"/>
                  </a:moveTo>
                  <a:cubicBezTo>
                    <a:pt x="104" y="56"/>
                    <a:pt x="112" y="112"/>
                    <a:pt x="96" y="144"/>
                  </a:cubicBezTo>
                  <a:cubicBezTo>
                    <a:pt x="80" y="176"/>
                    <a:pt x="40" y="184"/>
                    <a:pt x="0" y="192"/>
                  </a:cubicBezTo>
                </a:path>
              </a:pathLst>
            </a:custGeom>
            <a:noFill/>
            <a:ln w="381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g2646951e7b1_0_273"/>
            <p:cNvSpPr txBox="1"/>
            <p:nvPr/>
          </p:nvSpPr>
          <p:spPr>
            <a:xfrm>
              <a:off x="976257" y="1738281"/>
              <a:ext cx="1143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[0,0]</a:t>
              </a:r>
              <a:endParaRPr sz="1400" b="0" i="0" u="none" strike="noStrike" cap="none">
                <a:solidFill>
                  <a:srgbClr val="000000"/>
                </a:solidFill>
                <a:latin typeface="Arial"/>
                <a:ea typeface="Arial"/>
                <a:cs typeface="Arial"/>
                <a:sym typeface="Arial"/>
              </a:endParaRPr>
            </a:p>
          </p:txBody>
        </p:sp>
        <p:cxnSp>
          <p:nvCxnSpPr>
            <p:cNvPr id="645" name="Google Shape;645;g2646951e7b1_0_273"/>
            <p:cNvCxnSpPr/>
            <p:nvPr/>
          </p:nvCxnSpPr>
          <p:spPr>
            <a:xfrm rot="-5400000" flipH="1">
              <a:off x="1433457" y="2043081"/>
              <a:ext cx="1066800" cy="914400"/>
            </a:xfrm>
            <a:prstGeom prst="straightConnector1">
              <a:avLst/>
            </a:prstGeom>
            <a:noFill/>
            <a:ln w="38100" cap="flat" cmpd="sng">
              <a:solidFill>
                <a:srgbClr val="008000"/>
              </a:solidFill>
              <a:prstDash val="solid"/>
              <a:round/>
              <a:headEnd type="none" w="sm" len="sm"/>
              <a:tailEnd type="none" w="sm" len="sm"/>
            </a:ln>
          </p:spPr>
        </p:cxnSp>
        <p:pic>
          <p:nvPicPr>
            <p:cNvPr id="646" name="Google Shape;646;g2646951e7b1_0_273"/>
            <p:cNvPicPr preferRelativeResize="0"/>
            <p:nvPr/>
          </p:nvPicPr>
          <p:blipFill rotWithShape="1">
            <a:blip r:embed="rId3">
              <a:alphaModFix/>
            </a:blip>
            <a:srcRect/>
            <a:stretch/>
          </p:blipFill>
          <p:spPr>
            <a:xfrm>
              <a:off x="1655683" y="2528847"/>
              <a:ext cx="347663" cy="430213"/>
            </a:xfrm>
            <a:prstGeom prst="rect">
              <a:avLst/>
            </a:prstGeom>
            <a:noFill/>
            <a:ln>
              <a:noFill/>
            </a:ln>
          </p:spPr>
        </p:pic>
        <p:pic>
          <p:nvPicPr>
            <p:cNvPr id="647" name="Google Shape;647;g2646951e7b1_0_273"/>
            <p:cNvPicPr preferRelativeResize="0"/>
            <p:nvPr/>
          </p:nvPicPr>
          <p:blipFill rotWithShape="1">
            <a:blip r:embed="rId4">
              <a:alphaModFix/>
            </a:blip>
            <a:srcRect/>
            <a:stretch/>
          </p:blipFill>
          <p:spPr>
            <a:xfrm>
              <a:off x="1765053" y="1944639"/>
              <a:ext cx="311318" cy="423861"/>
            </a:xfrm>
            <a:prstGeom prst="rect">
              <a:avLst/>
            </a:prstGeom>
            <a:noFill/>
            <a:ln>
              <a:noFill/>
            </a:ln>
          </p:spPr>
        </p:pic>
        <p:pic>
          <p:nvPicPr>
            <p:cNvPr id="648" name="Google Shape;648;g2646951e7b1_0_273"/>
            <p:cNvPicPr preferRelativeResize="0"/>
            <p:nvPr/>
          </p:nvPicPr>
          <p:blipFill rotWithShape="1">
            <a:blip r:embed="rId5">
              <a:alphaModFix/>
            </a:blip>
            <a:srcRect/>
            <a:stretch/>
          </p:blipFill>
          <p:spPr>
            <a:xfrm>
              <a:off x="2514528" y="1553522"/>
              <a:ext cx="365131" cy="391116"/>
            </a:xfrm>
            <a:prstGeom prst="rect">
              <a:avLst/>
            </a:prstGeom>
            <a:noFill/>
            <a:ln>
              <a:noFill/>
            </a:ln>
          </p:spPr>
        </p:pic>
        <p:pic>
          <p:nvPicPr>
            <p:cNvPr id="649" name="Google Shape;649;g2646951e7b1_0_273"/>
            <p:cNvPicPr preferRelativeResize="0"/>
            <p:nvPr/>
          </p:nvPicPr>
          <p:blipFill rotWithShape="1">
            <a:blip r:embed="rId6">
              <a:alphaModFix/>
            </a:blip>
            <a:srcRect/>
            <a:stretch/>
          </p:blipFill>
          <p:spPr>
            <a:xfrm>
              <a:off x="1054008" y="2784438"/>
              <a:ext cx="352366" cy="404817"/>
            </a:xfrm>
            <a:prstGeom prst="rect">
              <a:avLst/>
            </a:prstGeom>
            <a:noFill/>
            <a:ln>
              <a:noFill/>
            </a:ln>
          </p:spPr>
        </p:pic>
      </p:grpSp>
      <p:sp>
        <p:nvSpPr>
          <p:cNvPr id="650" name="Google Shape;650;g2646951e7b1_0_273"/>
          <p:cNvSpPr txBox="1"/>
          <p:nvPr/>
        </p:nvSpPr>
        <p:spPr>
          <a:xfrm>
            <a:off x="1752600" y="2077365"/>
            <a:ext cx="1761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columns</a:t>
            </a:r>
            <a:endParaRPr sz="1400" b="0" i="0" u="none" strike="noStrike" cap="none">
              <a:solidFill>
                <a:srgbClr val="000000"/>
              </a:solidFill>
              <a:latin typeface="Arial"/>
              <a:ea typeface="Arial"/>
              <a:cs typeface="Arial"/>
              <a:sym typeface="Arial"/>
            </a:endParaRPr>
          </a:p>
        </p:txBody>
      </p:sp>
      <p:sp>
        <p:nvSpPr>
          <p:cNvPr id="651" name="Google Shape;651;g2646951e7b1_0_273"/>
          <p:cNvSpPr txBox="1"/>
          <p:nvPr/>
        </p:nvSpPr>
        <p:spPr>
          <a:xfrm rot="-5400000">
            <a:off x="-559349" y="3795750"/>
            <a:ext cx="179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Image rows</a:t>
            </a:r>
            <a:endParaRPr sz="1400" b="0" i="0" u="none" strike="noStrike" cap="none">
              <a:solidFill>
                <a:srgbClr val="000000"/>
              </a:solidFill>
              <a:latin typeface="Arial"/>
              <a:ea typeface="Arial"/>
              <a:cs typeface="Arial"/>
              <a:sym typeface="Arial"/>
            </a:endParaRPr>
          </a:p>
        </p:txBody>
      </p:sp>
      <p:sp>
        <p:nvSpPr>
          <p:cNvPr id="652" name="Google Shape;652;g2646951e7b1_0_273"/>
          <p:cNvSpPr txBox="1"/>
          <p:nvPr/>
        </p:nvSpPr>
        <p:spPr>
          <a:xfrm>
            <a:off x="5046669" y="258920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1"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perpendicular distance from line to origin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2200"/>
              <a:buFont typeface="Arial"/>
              <a:buNone/>
            </a:pP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 angle the perpendicular makes with the x-axis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3" name="Google Shape;653;g2646951e7b1_0_273"/>
          <p:cNvPicPr preferRelativeResize="0"/>
          <p:nvPr/>
        </p:nvPicPr>
        <p:blipFill rotWithShape="1">
          <a:blip r:embed="rId7">
            <a:alphaModFix/>
          </a:blip>
          <a:srcRect/>
          <a:stretch/>
        </p:blipFill>
        <p:spPr>
          <a:xfrm>
            <a:off x="4802199" y="4586319"/>
            <a:ext cx="3833864" cy="621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646951e7b1_0_407"/>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Detection</a:t>
            </a:r>
            <a:endParaRPr/>
          </a:p>
        </p:txBody>
      </p:sp>
      <p:sp>
        <p:nvSpPr>
          <p:cNvPr id="192" name="Google Shape;192;g2646951e7b1_0_407"/>
          <p:cNvSpPr txBox="1"/>
          <p:nvPr/>
        </p:nvSpPr>
        <p:spPr>
          <a:xfrm>
            <a:off x="1629175" y="4923263"/>
            <a:ext cx="91671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dirty="0">
                <a:solidFill>
                  <a:srgbClr val="980000"/>
                </a:solidFill>
                <a:highlight>
                  <a:srgbClr val="FFFF00"/>
                </a:highlight>
                <a:latin typeface="Proxima Nova"/>
                <a:ea typeface="Proxima Nova"/>
                <a:cs typeface="Proxima Nova"/>
                <a:sym typeface="Proxima Nova"/>
              </a:rPr>
              <a:t>Task</a:t>
            </a:r>
            <a:r>
              <a:rPr lang="en-US" sz="2400" b="0" i="0" u="none" strike="noStrike" cap="none" dirty="0">
                <a:solidFill>
                  <a:srgbClr val="980000"/>
                </a:solidFill>
                <a:latin typeface="Proxima Nova"/>
                <a:ea typeface="Proxima Nova"/>
                <a:cs typeface="Proxima Nova"/>
                <a:sym typeface="Proxima Nova"/>
              </a:rPr>
              <a:t> : Convert a 2D image into a set of curves (made of edges)</a:t>
            </a:r>
            <a:endParaRPr sz="2400" b="0" i="0" u="none" strike="noStrike" cap="none" dirty="0">
              <a:solidFill>
                <a:srgbClr val="980000"/>
              </a:solidFill>
              <a:latin typeface="Proxima Nova"/>
              <a:ea typeface="Proxima Nova"/>
              <a:cs typeface="Proxima Nova"/>
              <a:sym typeface="Proxima Nova"/>
            </a:endParaRPr>
          </a:p>
        </p:txBody>
      </p:sp>
      <p:pic>
        <p:nvPicPr>
          <p:cNvPr id="193" name="Google Shape;193;g2646951e7b1_0_407"/>
          <p:cNvPicPr preferRelativeResize="0"/>
          <p:nvPr/>
        </p:nvPicPr>
        <p:blipFill rotWithShape="1">
          <a:blip r:embed="rId3">
            <a:alphaModFix/>
          </a:blip>
          <a:srcRect/>
          <a:stretch/>
        </p:blipFill>
        <p:spPr>
          <a:xfrm>
            <a:off x="1504275" y="1653851"/>
            <a:ext cx="5213985" cy="32255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646951e7b1_0_299"/>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60" name="Google Shape;660;g2646951e7b1_0_29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a:p>
        </p:txBody>
      </p:sp>
      <p:sp>
        <p:nvSpPr>
          <p:cNvPr id="661" name="Google Shape;661;g2646951e7b1_0_299"/>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62" name="Google Shape;662;g2646951e7b1_0_299"/>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63" name="Google Shape;663;g2646951e7b1_0_299"/>
          <p:cNvPicPr preferRelativeResize="0"/>
          <p:nvPr/>
        </p:nvPicPr>
        <p:blipFill rotWithShape="1">
          <a:blip r:embed="rId3">
            <a:alphaModFix/>
          </a:blip>
          <a:srcRect/>
          <a:stretch/>
        </p:blipFill>
        <p:spPr>
          <a:xfrm>
            <a:off x="76200" y="1387451"/>
            <a:ext cx="8305801" cy="4967105"/>
          </a:xfrm>
          <a:prstGeom prst="rect">
            <a:avLst/>
          </a:prstGeom>
          <a:noFill/>
          <a:ln>
            <a:noFill/>
          </a:ln>
        </p:spPr>
      </p:pic>
      <p:sp>
        <p:nvSpPr>
          <p:cNvPr id="664" name="Google Shape;664;g2646951e7b1_0_299"/>
          <p:cNvSpPr txBox="1"/>
          <p:nvPr/>
        </p:nvSpPr>
        <p:spPr>
          <a:xfrm>
            <a:off x="8381994" y="2974051"/>
            <a:ext cx="3733800" cy="198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rgbClr val="000000"/>
                </a:solidFill>
                <a:latin typeface="Proxima Nova"/>
                <a:ea typeface="Proxima Nova"/>
                <a:cs typeface="Proxima Nova"/>
                <a:sym typeface="Proxima Nova"/>
              </a:rPr>
              <a:t> ⲣ   </a:t>
            </a:r>
            <a:r>
              <a:rPr lang="en-US" sz="2200" b="0" i="0" u="none" strike="noStrike" cap="none">
                <a:solidFill>
                  <a:srgbClr val="000000"/>
                </a:solidFill>
                <a:latin typeface="Proxima Nova"/>
                <a:ea typeface="Proxima Nova"/>
                <a:cs typeface="Proxima Nova"/>
                <a:sym typeface="Proxima Nova"/>
              </a:rPr>
              <a:t>: perpendicular distance from line to origin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1100"/>
              </a:spcBef>
              <a:spcAft>
                <a:spcPts val="0"/>
              </a:spcAft>
              <a:buClr>
                <a:srgbClr val="000000"/>
              </a:buClr>
              <a:buSzPts val="2200"/>
              <a:buFont typeface="Arial"/>
              <a:buNone/>
            </a:pPr>
            <a:r>
              <a:rPr lang="en-US" sz="2200" b="0" i="0" u="none" strike="noStrike" cap="none">
                <a:solidFill>
                  <a:srgbClr val="000000"/>
                </a:solidFill>
                <a:latin typeface="Proxima Nova"/>
                <a:ea typeface="Proxima Nova"/>
                <a:cs typeface="Proxima Nova"/>
                <a:sym typeface="Proxima Nova"/>
              </a:rPr>
              <a:t>  Θ : angle the perpendicular makes with the x-axis</a:t>
            </a:r>
            <a:endParaRPr sz="18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 name="Group 3">
            <a:extLst>
              <a:ext uri="{FF2B5EF4-FFF2-40B4-BE49-F238E27FC236}">
                <a16:creationId xmlns:a16="http://schemas.microsoft.com/office/drawing/2014/main" id="{8B01FE32-EF64-1A59-D90E-6DE8459C4260}"/>
              </a:ext>
            </a:extLst>
          </p:cNvPr>
          <p:cNvGrpSpPr/>
          <p:nvPr/>
        </p:nvGrpSpPr>
        <p:grpSpPr>
          <a:xfrm>
            <a:off x="906116" y="955407"/>
            <a:ext cx="7823520" cy="1499400"/>
            <a:chOff x="906116" y="955407"/>
            <a:chExt cx="7823520" cy="14994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E9E33CB-9C15-C3A9-F249-C1ADB47DC828}"/>
                    </a:ext>
                  </a:extLst>
                </p14:cNvPr>
                <p14:cNvContentPartPr/>
                <p14:nvPr/>
              </p14:nvContentPartPr>
              <p14:xfrm>
                <a:off x="906116" y="1305327"/>
                <a:ext cx="2350080" cy="825120"/>
              </p14:xfrm>
            </p:contentPart>
          </mc:Choice>
          <mc:Fallback>
            <p:pic>
              <p:nvPicPr>
                <p:cNvPr id="2" name="Ink 1">
                  <a:extLst>
                    <a:ext uri="{FF2B5EF4-FFF2-40B4-BE49-F238E27FC236}">
                      <a16:creationId xmlns:a16="http://schemas.microsoft.com/office/drawing/2014/main" id="{3E9E33CB-9C15-C3A9-F249-C1ADB47DC828}"/>
                    </a:ext>
                  </a:extLst>
                </p:cNvPr>
                <p:cNvPicPr/>
                <p:nvPr/>
              </p:nvPicPr>
              <p:blipFill>
                <a:blip r:embed="rId5"/>
                <a:stretch>
                  <a:fillRect/>
                </a:stretch>
              </p:blipFill>
              <p:spPr>
                <a:xfrm>
                  <a:off x="901796" y="1301007"/>
                  <a:ext cx="2358720" cy="833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0A138408-1D17-BE57-BF69-2B7835AD01AD}"/>
                    </a:ext>
                  </a:extLst>
                </p14:cNvPr>
                <p14:cNvContentPartPr/>
                <p14:nvPr/>
              </p14:nvContentPartPr>
              <p14:xfrm>
                <a:off x="4620956" y="955407"/>
                <a:ext cx="4108680" cy="1499400"/>
              </p14:xfrm>
            </p:contentPart>
          </mc:Choice>
          <mc:Fallback>
            <p:pic>
              <p:nvPicPr>
                <p:cNvPr id="3" name="Ink 2">
                  <a:extLst>
                    <a:ext uri="{FF2B5EF4-FFF2-40B4-BE49-F238E27FC236}">
                      <a16:creationId xmlns:a16="http://schemas.microsoft.com/office/drawing/2014/main" id="{0A138408-1D17-BE57-BF69-2B7835AD01AD}"/>
                    </a:ext>
                  </a:extLst>
                </p:cNvPr>
                <p:cNvPicPr/>
                <p:nvPr/>
              </p:nvPicPr>
              <p:blipFill>
                <a:blip r:embed="rId7"/>
                <a:stretch>
                  <a:fillRect/>
                </a:stretch>
              </p:blipFill>
              <p:spPr>
                <a:xfrm>
                  <a:off x="4616636" y="951087"/>
                  <a:ext cx="4117320" cy="150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2AB8BE6-C412-7F8B-8EE8-F3B85B8C1F9C}"/>
                  </a:ext>
                </a:extLst>
              </p14:cNvPr>
              <p14:cNvContentPartPr/>
              <p14:nvPr/>
            </p14:nvContentPartPr>
            <p14:xfrm>
              <a:off x="4709516" y="2993007"/>
              <a:ext cx="1584360" cy="1468080"/>
            </p14:xfrm>
          </p:contentPart>
        </mc:Choice>
        <mc:Fallback>
          <p:pic>
            <p:nvPicPr>
              <p:cNvPr id="5" name="Ink 4">
                <a:extLst>
                  <a:ext uri="{FF2B5EF4-FFF2-40B4-BE49-F238E27FC236}">
                    <a16:creationId xmlns:a16="http://schemas.microsoft.com/office/drawing/2014/main" id="{12AB8BE6-C412-7F8B-8EE8-F3B85B8C1F9C}"/>
                  </a:ext>
                </a:extLst>
              </p:cNvPr>
              <p:cNvPicPr/>
              <p:nvPr/>
            </p:nvPicPr>
            <p:blipFill>
              <a:blip r:embed="rId9"/>
              <a:stretch>
                <a:fillRect/>
              </a:stretch>
            </p:blipFill>
            <p:spPr>
              <a:xfrm>
                <a:off x="4705196" y="2988687"/>
                <a:ext cx="1593000" cy="1476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8042614-A78F-761D-58C2-ED18494EBE20}"/>
                  </a:ext>
                </a:extLst>
              </p14:cNvPr>
              <p14:cNvContentPartPr/>
              <p14:nvPr/>
            </p14:nvContentPartPr>
            <p14:xfrm>
              <a:off x="4078436" y="3764127"/>
              <a:ext cx="1187280" cy="451800"/>
            </p14:xfrm>
          </p:contentPart>
        </mc:Choice>
        <mc:Fallback>
          <p:pic>
            <p:nvPicPr>
              <p:cNvPr id="6" name="Ink 5">
                <a:extLst>
                  <a:ext uri="{FF2B5EF4-FFF2-40B4-BE49-F238E27FC236}">
                    <a16:creationId xmlns:a16="http://schemas.microsoft.com/office/drawing/2014/main" id="{48042614-A78F-761D-58C2-ED18494EBE20}"/>
                  </a:ext>
                </a:extLst>
              </p:cNvPr>
              <p:cNvPicPr/>
              <p:nvPr/>
            </p:nvPicPr>
            <p:blipFill>
              <a:blip r:embed="rId11"/>
              <a:stretch>
                <a:fillRect/>
              </a:stretch>
            </p:blipFill>
            <p:spPr>
              <a:xfrm>
                <a:off x="4074116" y="3759807"/>
                <a:ext cx="119592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F7EA22D3-44AD-3B82-EB0D-2687029FC341}"/>
                  </a:ext>
                </a:extLst>
              </p14:cNvPr>
              <p14:cNvContentPartPr/>
              <p14:nvPr/>
            </p14:nvContentPartPr>
            <p14:xfrm>
              <a:off x="2206796" y="2995167"/>
              <a:ext cx="3489840" cy="42120"/>
            </p14:xfrm>
          </p:contentPart>
        </mc:Choice>
        <mc:Fallback>
          <p:pic>
            <p:nvPicPr>
              <p:cNvPr id="8" name="Ink 7">
                <a:extLst>
                  <a:ext uri="{FF2B5EF4-FFF2-40B4-BE49-F238E27FC236}">
                    <a16:creationId xmlns:a16="http://schemas.microsoft.com/office/drawing/2014/main" id="{F7EA22D3-44AD-3B82-EB0D-2687029FC341}"/>
                  </a:ext>
                </a:extLst>
              </p:cNvPr>
              <p:cNvPicPr/>
              <p:nvPr/>
            </p:nvPicPr>
            <p:blipFill>
              <a:blip r:embed="rId13"/>
              <a:stretch>
                <a:fillRect/>
              </a:stretch>
            </p:blipFill>
            <p:spPr>
              <a:xfrm>
                <a:off x="2202476" y="2990847"/>
                <a:ext cx="3498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B088EC4C-83A5-D927-3CBA-62D0FC890ECB}"/>
                  </a:ext>
                </a:extLst>
              </p14:cNvPr>
              <p14:cNvContentPartPr/>
              <p14:nvPr/>
            </p14:nvContentPartPr>
            <p14:xfrm>
              <a:off x="9480236" y="3362727"/>
              <a:ext cx="596520" cy="11160"/>
            </p14:xfrm>
          </p:contentPart>
        </mc:Choice>
        <mc:Fallback>
          <p:pic>
            <p:nvPicPr>
              <p:cNvPr id="9" name="Ink 8">
                <a:extLst>
                  <a:ext uri="{FF2B5EF4-FFF2-40B4-BE49-F238E27FC236}">
                    <a16:creationId xmlns:a16="http://schemas.microsoft.com/office/drawing/2014/main" id="{B088EC4C-83A5-D927-3CBA-62D0FC890ECB}"/>
                  </a:ext>
                </a:extLst>
              </p:cNvPr>
              <p:cNvPicPr/>
              <p:nvPr/>
            </p:nvPicPr>
            <p:blipFill>
              <a:blip r:embed="rId15"/>
              <a:stretch>
                <a:fillRect/>
              </a:stretch>
            </p:blipFill>
            <p:spPr>
              <a:xfrm>
                <a:off x="9475916" y="3358407"/>
                <a:ext cx="605160" cy="1980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646951e7b1_0_326"/>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Alternate formulation using Polar Representation of Lines</a:t>
            </a:r>
            <a:endParaRPr/>
          </a:p>
        </p:txBody>
      </p:sp>
      <p:sp>
        <p:nvSpPr>
          <p:cNvPr id="671" name="Google Shape;671;g2646951e7b1_0_3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a:p>
        </p:txBody>
      </p:sp>
      <p:sp>
        <p:nvSpPr>
          <p:cNvPr id="672" name="Google Shape;672;g2646951e7b1_0_326"/>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Shree K. Nayar</a:t>
            </a:r>
            <a:endParaRPr sz="1400" b="0" i="0" u="none" strike="noStrike" cap="none">
              <a:solidFill>
                <a:srgbClr val="000000"/>
              </a:solidFill>
              <a:latin typeface="Arial"/>
              <a:ea typeface="Arial"/>
              <a:cs typeface="Arial"/>
              <a:sym typeface="Arial"/>
            </a:endParaRPr>
          </a:p>
        </p:txBody>
      </p:sp>
      <p:cxnSp>
        <p:nvCxnSpPr>
          <p:cNvPr id="673" name="Google Shape;673;g2646951e7b1_0_326"/>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74" name="Google Shape;674;g2646951e7b1_0_326"/>
          <p:cNvPicPr preferRelativeResize="0"/>
          <p:nvPr/>
        </p:nvPicPr>
        <p:blipFill rotWithShape="1">
          <a:blip r:embed="rId3">
            <a:alphaModFix/>
          </a:blip>
          <a:srcRect/>
          <a:stretch/>
        </p:blipFill>
        <p:spPr>
          <a:xfrm>
            <a:off x="152400" y="1634126"/>
            <a:ext cx="11887200" cy="39914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646951e7b1_0_337"/>
          <p:cNvSpPr txBox="1">
            <a:spLocks noGrp="1"/>
          </p:cNvSpPr>
          <p:nvPr>
            <p:ph type="title"/>
          </p:nvPr>
        </p:nvSpPr>
        <p:spPr>
          <a:xfrm>
            <a:off x="838200" y="207251"/>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Examples - Hough Transform</a:t>
            </a:r>
            <a:endParaRPr/>
          </a:p>
        </p:txBody>
      </p:sp>
      <p:sp>
        <p:nvSpPr>
          <p:cNvPr id="681" name="Google Shape;681;g2646951e7b1_0_3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42</a:t>
            </a:fld>
            <a:endParaRPr/>
          </a:p>
        </p:txBody>
      </p:sp>
      <p:sp>
        <p:nvSpPr>
          <p:cNvPr id="682" name="Google Shape;682;g2646951e7b1_0_337"/>
          <p:cNvSpPr txBox="1"/>
          <p:nvPr/>
        </p:nvSpPr>
        <p:spPr>
          <a:xfrm>
            <a:off x="10363200" y="6550223"/>
            <a:ext cx="182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Kristen Grauman</a:t>
            </a:r>
            <a:endParaRPr sz="1400" b="0" i="0" u="none" strike="noStrike" cap="none">
              <a:solidFill>
                <a:srgbClr val="000000"/>
              </a:solidFill>
              <a:latin typeface="Arial"/>
              <a:ea typeface="Arial"/>
              <a:cs typeface="Arial"/>
              <a:sym typeface="Arial"/>
            </a:endParaRPr>
          </a:p>
        </p:txBody>
      </p:sp>
      <p:cxnSp>
        <p:nvCxnSpPr>
          <p:cNvPr id="683" name="Google Shape;683;g2646951e7b1_0_337"/>
          <p:cNvCxnSpPr/>
          <p:nvPr/>
        </p:nvCxnSpPr>
        <p:spPr>
          <a:xfrm>
            <a:off x="3648" y="1248"/>
            <a:ext cx="900" cy="300"/>
          </a:xfrm>
          <a:prstGeom prst="straightConnector1">
            <a:avLst/>
          </a:prstGeom>
          <a:noFill/>
          <a:ln w="19050" cap="flat" cmpd="sng">
            <a:solidFill>
              <a:srgbClr val="FF0000"/>
            </a:solidFill>
            <a:prstDash val="solid"/>
            <a:round/>
            <a:headEnd type="none" w="sm" len="sm"/>
            <a:tailEnd type="none" w="sm" len="sm"/>
          </a:ln>
        </p:spPr>
      </p:cxnSp>
      <p:pic>
        <p:nvPicPr>
          <p:cNvPr id="684" name="Google Shape;684;g2646951e7b1_0_337" descr="football_paramspace.jpg"/>
          <p:cNvPicPr preferRelativeResize="0"/>
          <p:nvPr/>
        </p:nvPicPr>
        <p:blipFill rotWithShape="1">
          <a:blip r:embed="rId3">
            <a:alphaModFix/>
          </a:blip>
          <a:srcRect l="12779" t="6899" r="8236" b="10159"/>
          <a:stretch/>
        </p:blipFill>
        <p:spPr>
          <a:xfrm>
            <a:off x="727014" y="4043612"/>
            <a:ext cx="4060816" cy="2700124"/>
          </a:xfrm>
          <a:prstGeom prst="rect">
            <a:avLst/>
          </a:prstGeom>
          <a:noFill/>
          <a:ln>
            <a:noFill/>
          </a:ln>
        </p:spPr>
      </p:pic>
      <p:pic>
        <p:nvPicPr>
          <p:cNvPr id="685" name="Google Shape;685;g2646951e7b1_0_337" descr="football.jpg"/>
          <p:cNvPicPr preferRelativeResize="0"/>
          <p:nvPr/>
        </p:nvPicPr>
        <p:blipFill rotWithShape="1">
          <a:blip r:embed="rId4">
            <a:alphaModFix/>
          </a:blip>
          <a:srcRect/>
          <a:stretch/>
        </p:blipFill>
        <p:spPr>
          <a:xfrm>
            <a:off x="646125" y="1086387"/>
            <a:ext cx="4572000" cy="2545237"/>
          </a:xfrm>
          <a:prstGeom prst="rect">
            <a:avLst/>
          </a:prstGeom>
          <a:noFill/>
          <a:ln>
            <a:noFill/>
          </a:ln>
        </p:spPr>
      </p:pic>
      <p:pic>
        <p:nvPicPr>
          <p:cNvPr id="686" name="Google Shape;686;g2646951e7b1_0_337" descr="football_edges.jpg"/>
          <p:cNvPicPr preferRelativeResize="0"/>
          <p:nvPr/>
        </p:nvPicPr>
        <p:blipFill rotWithShape="1">
          <a:blip r:embed="rId5">
            <a:alphaModFix/>
          </a:blip>
          <a:srcRect l="11853" t="4404" r="11121" b="11688"/>
          <a:stretch/>
        </p:blipFill>
        <p:spPr>
          <a:xfrm>
            <a:off x="5218113" y="968313"/>
            <a:ext cx="4746690" cy="2781357"/>
          </a:xfrm>
          <a:prstGeom prst="rect">
            <a:avLst/>
          </a:prstGeom>
          <a:noFill/>
          <a:ln>
            <a:noFill/>
          </a:ln>
        </p:spPr>
      </p:pic>
      <p:pic>
        <p:nvPicPr>
          <p:cNvPr id="687" name="Google Shape;687;g2646951e7b1_0_337" descr="football_lines.jpg"/>
          <p:cNvPicPr preferRelativeResize="0"/>
          <p:nvPr/>
        </p:nvPicPr>
        <p:blipFill rotWithShape="1">
          <a:blip r:embed="rId6">
            <a:alphaModFix/>
          </a:blip>
          <a:srcRect l="9163" t="19235" r="9890" b="26625"/>
          <a:stretch/>
        </p:blipFill>
        <p:spPr>
          <a:xfrm>
            <a:off x="4882263" y="4043611"/>
            <a:ext cx="4871338" cy="2665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43</a:t>
            </a:fld>
            <a:endParaRPr/>
          </a:p>
        </p:txBody>
      </p:sp>
      <p:sp>
        <p:nvSpPr>
          <p:cNvPr id="693" name="Google Shape;693;p67"/>
          <p:cNvSpPr txBox="1">
            <a:spLocks noGrp="1"/>
          </p:cNvSpPr>
          <p:nvPr>
            <p:ph type="body" idx="1"/>
          </p:nvPr>
        </p:nvSpPr>
        <p:spPr>
          <a:xfrm>
            <a:off x="282100" y="1186775"/>
            <a:ext cx="11695200" cy="1275600"/>
          </a:xfrm>
          <a:prstGeom prst="rect">
            <a:avLst/>
          </a:prstGeom>
          <a:noFill/>
          <a:ln>
            <a:noFill/>
          </a:ln>
        </p:spPr>
        <p:txBody>
          <a:bodyPr spcFirstLastPara="1" wrap="square" lIns="91425" tIns="45700" rIns="91425" bIns="45700" anchor="t" anchorCtr="0">
            <a:normAutofit/>
          </a:bodyPr>
          <a:lstStyle/>
          <a:p>
            <a:pPr marL="457200" lvl="0" indent="-379730" algn="l" rtl="0">
              <a:lnSpc>
                <a:spcPct val="100000"/>
              </a:lnSpc>
              <a:spcBef>
                <a:spcPts val="1000"/>
              </a:spcBef>
              <a:spcAft>
                <a:spcPts val="0"/>
              </a:spcAft>
              <a:buClr>
                <a:srgbClr val="666666"/>
              </a:buClr>
              <a:buSzPct val="100000"/>
              <a:buFont typeface="Arial"/>
              <a:buChar char="•"/>
            </a:pPr>
            <a:r>
              <a:rPr lang="en-US">
                <a:solidFill>
                  <a:srgbClr val="666666"/>
                </a:solidFill>
              </a:rPr>
              <a:t>Readings: </a:t>
            </a:r>
            <a:endParaRPr>
              <a:solidFill>
                <a:srgbClr val="666666"/>
              </a:solidFill>
            </a:endParaRPr>
          </a:p>
          <a:p>
            <a:pPr marL="1371600" lvl="0" indent="-346800" algn="l" rtl="0">
              <a:lnSpc>
                <a:spcPct val="90000"/>
              </a:lnSpc>
              <a:spcBef>
                <a:spcPts val="0"/>
              </a:spcBef>
              <a:spcAft>
                <a:spcPts val="0"/>
              </a:spcAft>
              <a:buClr>
                <a:srgbClr val="666666"/>
              </a:buClr>
              <a:buSzPct val="100000"/>
              <a:buAutoNum type="arabicParenBoth"/>
            </a:pPr>
            <a:r>
              <a:rPr lang="en-US" sz="2188">
                <a:solidFill>
                  <a:srgbClr val="666666"/>
                </a:solidFill>
              </a:rPr>
              <a:t>Hough Transform - Page 737 - 742 - Digital Image Processing, 4th Ed, Rafael C. Gonzalez &amp; Richard E. Woods</a:t>
            </a:r>
            <a:endParaRPr sz="2188">
              <a:solidFill>
                <a:srgbClr val="666666"/>
              </a:solidFill>
            </a:endParaRPr>
          </a:p>
          <a:p>
            <a:pPr marL="50800" lvl="0" indent="0" algn="l" rtl="0">
              <a:lnSpc>
                <a:spcPct val="100000"/>
              </a:lnSpc>
              <a:spcBef>
                <a:spcPts val="1000"/>
              </a:spcBef>
              <a:spcAft>
                <a:spcPts val="0"/>
              </a:spcAft>
              <a:buSzPct val="100000"/>
              <a:buNone/>
            </a:pPr>
            <a:endParaRPr/>
          </a:p>
        </p:txBody>
      </p:sp>
      <p:sp>
        <p:nvSpPr>
          <p:cNvPr id="694" name="Google Shape;694;p67"/>
          <p:cNvSpPr txBox="1">
            <a:spLocks noGrp="1"/>
          </p:cNvSpPr>
          <p:nvPr>
            <p:ph type="body" idx="1"/>
          </p:nvPr>
        </p:nvSpPr>
        <p:spPr>
          <a:xfrm>
            <a:off x="282100" y="2624375"/>
            <a:ext cx="11695200" cy="15660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1000"/>
              </a:spcBef>
              <a:spcAft>
                <a:spcPts val="0"/>
              </a:spcAft>
              <a:buClr>
                <a:schemeClr val="dk1"/>
              </a:buClr>
              <a:buSzPts val="2800"/>
              <a:buFont typeface="Arial"/>
              <a:buChar char="•"/>
            </a:pPr>
            <a:r>
              <a:rPr lang="en-US"/>
              <a:t>Next Class: </a:t>
            </a:r>
            <a:endParaRPr/>
          </a:p>
          <a:p>
            <a:pPr marL="914400" lvl="1" indent="-228600" algn="l" rtl="0">
              <a:lnSpc>
                <a:spcPct val="90000"/>
              </a:lnSpc>
              <a:spcBef>
                <a:spcPts val="500"/>
              </a:spcBef>
              <a:spcAft>
                <a:spcPts val="0"/>
              </a:spcAft>
              <a:buSzPts val="2000"/>
              <a:buNone/>
            </a:pPr>
            <a:r>
              <a:rPr lang="en-US" sz="1700">
                <a:solidFill>
                  <a:srgbClr val="980000"/>
                </a:solidFill>
              </a:rPr>
              <a:t>Image Sharpening; Linear Filters; </a:t>
            </a:r>
            <a:r>
              <a:rPr lang="en-US" sz="1700">
                <a:solidFill>
                  <a:srgbClr val="980000"/>
                </a:solidFill>
                <a:latin typeface="Cambria"/>
                <a:ea typeface="Cambria"/>
                <a:cs typeface="Cambria"/>
                <a:sym typeface="Cambria"/>
              </a:rPr>
              <a:t>Edge Detection using Canny; Line detection using Hough transforms; </a:t>
            </a:r>
            <a:r>
              <a:rPr lang="en-US" sz="1700">
                <a:solidFill>
                  <a:srgbClr val="980000"/>
                </a:solidFill>
              </a:rPr>
              <a:t>[ if possible]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4320ba2c05_0_0"/>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Calibri"/>
              <a:buNone/>
            </a:pPr>
            <a:br>
              <a:rPr lang="en-US" sz="3600"/>
            </a:br>
            <a:r>
              <a:rPr lang="en-US" sz="3600"/>
              <a:t>Thank you</a:t>
            </a:r>
            <a:endParaRPr sz="3600"/>
          </a:p>
        </p:txBody>
      </p:sp>
      <p:sp>
        <p:nvSpPr>
          <p:cNvPr id="700" name="Google Shape;700;g24320ba2c05_0_0"/>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646951e7b1_0_372"/>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5" name="TextBox 4">
            <a:extLst>
              <a:ext uri="{FF2B5EF4-FFF2-40B4-BE49-F238E27FC236}">
                <a16:creationId xmlns:a16="http://schemas.microsoft.com/office/drawing/2014/main" id="{006C85D6-D280-DAC1-634F-098B963D83B3}"/>
              </a:ext>
            </a:extLst>
          </p:cNvPr>
          <p:cNvSpPr txBox="1"/>
          <p:nvPr/>
        </p:nvSpPr>
        <p:spPr>
          <a:xfrm>
            <a:off x="493986" y="1143011"/>
            <a:ext cx="6096000" cy="954107"/>
          </a:xfrm>
          <a:prstGeom prst="rect">
            <a:avLst/>
          </a:prstGeom>
          <a:noFill/>
        </p:spPr>
        <p:txBody>
          <a:bodyPr wrap="square">
            <a:spAutoFit/>
          </a:bodyPr>
          <a:lstStyle/>
          <a:p>
            <a:pPr>
              <a:buNone/>
            </a:pPr>
            <a:r>
              <a:rPr lang="en-US" dirty="0"/>
              <a:t>An </a:t>
            </a:r>
            <a:r>
              <a:rPr lang="en-US" b="1" dirty="0"/>
              <a:t>Edge Profile</a:t>
            </a:r>
            <a:r>
              <a:rPr lang="en-US" dirty="0"/>
              <a:t> describes </a:t>
            </a:r>
            <a:r>
              <a:rPr lang="en-US" b="1" dirty="0"/>
              <a:t>how the pixel intensity changes</a:t>
            </a:r>
            <a:r>
              <a:rPr lang="en-US" dirty="0"/>
              <a:t> across an edge in an image.</a:t>
            </a:r>
          </a:p>
          <a:p>
            <a:r>
              <a:rPr lang="en-US" dirty="0"/>
              <a:t>Think of it like a </a:t>
            </a:r>
            <a:r>
              <a:rPr lang="en-US" b="1" dirty="0"/>
              <a:t>graph of brightness</a:t>
            </a:r>
            <a:r>
              <a:rPr lang="en-US" dirty="0"/>
              <a:t> as you move across a line in the image. This helps us understand how </a:t>
            </a:r>
            <a:r>
              <a:rPr lang="en-US" b="1" dirty="0"/>
              <a:t>sharp or gradual</a:t>
            </a:r>
            <a:r>
              <a:rPr lang="en-US" dirty="0"/>
              <a:t> an edge is.</a:t>
            </a:r>
          </a:p>
        </p:txBody>
      </p:sp>
      <p:pic>
        <p:nvPicPr>
          <p:cNvPr id="7" name="Picture 6">
            <a:extLst>
              <a:ext uri="{FF2B5EF4-FFF2-40B4-BE49-F238E27FC236}">
                <a16:creationId xmlns:a16="http://schemas.microsoft.com/office/drawing/2014/main" id="{85DDEEDD-75D9-6F52-43B2-8915504D076A}"/>
              </a:ext>
            </a:extLst>
          </p:cNvPr>
          <p:cNvPicPr>
            <a:picLocks noChangeAspect="1"/>
          </p:cNvPicPr>
          <p:nvPr/>
        </p:nvPicPr>
        <p:blipFill>
          <a:blip r:embed="rId3"/>
          <a:stretch>
            <a:fillRect/>
          </a:stretch>
        </p:blipFill>
        <p:spPr>
          <a:xfrm>
            <a:off x="724461" y="2244740"/>
            <a:ext cx="8430802" cy="29150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3A5FEA4D-80B7-4723-9DF5-36771BB07D97}"/>
            </a:ext>
          </a:extLst>
        </p:cNvPr>
        <p:cNvGrpSpPr/>
        <p:nvPr/>
      </p:nvGrpSpPr>
      <p:grpSpPr>
        <a:xfrm>
          <a:off x="0" y="0"/>
          <a:ext cx="0" cy="0"/>
          <a:chOff x="0" y="0"/>
          <a:chExt cx="0" cy="0"/>
        </a:xfrm>
      </p:grpSpPr>
      <p:sp>
        <p:nvSpPr>
          <p:cNvPr id="199" name="Google Shape;199;g2646951e7b1_0_372">
            <a:extLst>
              <a:ext uri="{FF2B5EF4-FFF2-40B4-BE49-F238E27FC236}">
                <a16:creationId xmlns:a16="http://schemas.microsoft.com/office/drawing/2014/main" id="{F9CF0498-CE7B-8375-66B0-37DAD834A2C4}"/>
              </a:ext>
            </a:extLst>
          </p:cNvPr>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Edge Profiles</a:t>
            </a:r>
            <a:endParaRPr/>
          </a:p>
        </p:txBody>
      </p:sp>
      <p:sp>
        <p:nvSpPr>
          <p:cNvPr id="200" name="Google Shape;200;g2646951e7b1_0_372">
            <a:extLst>
              <a:ext uri="{FF2B5EF4-FFF2-40B4-BE49-F238E27FC236}">
                <a16:creationId xmlns:a16="http://schemas.microsoft.com/office/drawing/2014/main" id="{5BA7E41C-9FFF-6343-BE29-C43395B9FB40}"/>
              </a:ext>
            </a:extLst>
          </p:cNvPr>
          <p:cNvSpPr txBox="1"/>
          <p:nvPr/>
        </p:nvSpPr>
        <p:spPr>
          <a:xfrm>
            <a:off x="1629175" y="4923263"/>
            <a:ext cx="9167100" cy="923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1100"/>
              <a:buFont typeface="Arial"/>
              <a:buNone/>
            </a:pPr>
            <a:r>
              <a:rPr lang="en-US" sz="2400" b="0" i="0" u="none" strike="noStrike" cap="none">
                <a:solidFill>
                  <a:srgbClr val="980000"/>
                </a:solidFill>
                <a:latin typeface="Proxima Nova"/>
                <a:ea typeface="Proxima Nova"/>
                <a:cs typeface="Proxima Nova"/>
                <a:sym typeface="Proxima Nova"/>
              </a:rPr>
              <a:t>Step Edge				Ramp Edge					Roof Edge</a:t>
            </a:r>
            <a:endParaRPr sz="2400" b="0" i="0" u="none" strike="noStrike" cap="none">
              <a:solidFill>
                <a:srgbClr val="980000"/>
              </a:solidFill>
              <a:latin typeface="Proxima Nova"/>
              <a:ea typeface="Proxima Nova"/>
              <a:cs typeface="Proxima Nova"/>
              <a:sym typeface="Proxima Nova"/>
            </a:endParaRPr>
          </a:p>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1" name="Google Shape;201;g2646951e7b1_0_372">
            <a:extLst>
              <a:ext uri="{FF2B5EF4-FFF2-40B4-BE49-F238E27FC236}">
                <a16:creationId xmlns:a16="http://schemas.microsoft.com/office/drawing/2014/main" id="{C26E31CE-2A81-280B-AB8A-BEB49BDF48C2}"/>
              </a:ext>
            </a:extLst>
          </p:cNvPr>
          <p:cNvPicPr preferRelativeResize="0"/>
          <p:nvPr/>
        </p:nvPicPr>
        <p:blipFill rotWithShape="1">
          <a:blip r:embed="rId3">
            <a:alphaModFix/>
          </a:blip>
          <a:srcRect/>
          <a:stretch/>
        </p:blipFill>
        <p:spPr>
          <a:xfrm>
            <a:off x="1227975" y="2181588"/>
            <a:ext cx="10277475" cy="2590800"/>
          </a:xfrm>
          <a:prstGeom prst="rect">
            <a:avLst/>
          </a:prstGeom>
          <a:noFill/>
          <a:ln>
            <a:noFill/>
          </a:ln>
        </p:spPr>
      </p:pic>
    </p:spTree>
    <p:extLst>
      <p:ext uri="{BB962C8B-B14F-4D97-AF65-F5344CB8AC3E}">
        <p14:creationId xmlns:p14="http://schemas.microsoft.com/office/powerpoint/2010/main" val="35005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46951e7b1_0_421"/>
          <p:cNvSpPr txBox="1">
            <a:spLocks noGrp="1"/>
          </p:cNvSpPr>
          <p:nvPr>
            <p:ph type="title"/>
          </p:nvPr>
        </p:nvSpPr>
        <p:spPr>
          <a:xfrm>
            <a:off x="838200" y="365126"/>
            <a:ext cx="102000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Example</a:t>
            </a:r>
            <a:endParaRPr/>
          </a:p>
        </p:txBody>
      </p:sp>
      <p:sp>
        <p:nvSpPr>
          <p:cNvPr id="208" name="Google Shape;208;g2646951e7b1_0_421"/>
          <p:cNvSpPr txBox="1"/>
          <p:nvPr/>
        </p:nvSpPr>
        <p:spPr>
          <a:xfrm>
            <a:off x="119400" y="1691525"/>
            <a:ext cx="3571200" cy="5541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chemeClr val="dk1"/>
              </a:buClr>
              <a:buSzPts val="2400"/>
              <a:buFont typeface="Arial"/>
              <a:buNone/>
            </a:pPr>
            <a:endParaRPr sz="2400" b="0" i="0" u="none" strike="noStrike" cap="none">
              <a:solidFill>
                <a:srgbClr val="980000"/>
              </a:solidFill>
              <a:latin typeface="Proxima Nova"/>
              <a:ea typeface="Proxima Nova"/>
              <a:cs typeface="Proxima Nova"/>
              <a:sym typeface="Proxima Nova"/>
            </a:endParaRPr>
          </a:p>
        </p:txBody>
      </p:sp>
      <p:pic>
        <p:nvPicPr>
          <p:cNvPr id="209" name="Google Shape;209;g2646951e7b1_0_421"/>
          <p:cNvPicPr preferRelativeResize="0"/>
          <p:nvPr/>
        </p:nvPicPr>
        <p:blipFill rotWithShape="1">
          <a:blip r:embed="rId3">
            <a:alphaModFix/>
          </a:blip>
          <a:srcRect/>
          <a:stretch/>
        </p:blipFill>
        <p:spPr>
          <a:xfrm>
            <a:off x="3862625" y="-1"/>
            <a:ext cx="8329375" cy="6401886"/>
          </a:xfrm>
          <a:prstGeom prst="rect">
            <a:avLst/>
          </a:prstGeom>
          <a:noFill/>
          <a:ln>
            <a:noFill/>
          </a:ln>
        </p:spPr>
      </p:pic>
      <p:sp>
        <p:nvSpPr>
          <p:cNvPr id="210" name="Google Shape;210;g2646951e7b1_0_421"/>
          <p:cNvSpPr txBox="1"/>
          <p:nvPr/>
        </p:nvSpPr>
        <p:spPr>
          <a:xfrm>
            <a:off x="405000" y="2590375"/>
            <a:ext cx="3000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 1508 1970 × image showing (zoomed) actual ramp (bottom, left), step (top, right), and roof edge profiles. The profiles are from dark to light, in the areas enclosed by the small circles. The ramp and step profiles span 9 pixels and 2 pixels, respectively. The base of the roof edge is 3 pixels. (Original image courtesy of Dr. David R. Pickens, Vanderbilt University.)</a:t>
            </a:r>
            <a:endParaRPr/>
          </a:p>
        </p:txBody>
      </p:sp>
      <p:sp>
        <p:nvSpPr>
          <p:cNvPr id="211" name="Google Shape;211;g2646951e7b1_0_421"/>
          <p:cNvSpPr txBox="1"/>
          <p:nvPr/>
        </p:nvSpPr>
        <p:spPr>
          <a:xfrm>
            <a:off x="9192000" y="762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000000"/>
                </a:solidFill>
              </a:rPr>
              <a:t>CV </a:t>
            </a:r>
            <a:r>
              <a:rPr lang="en-US" sz="800"/>
              <a:t>4</a:t>
            </a:r>
            <a:r>
              <a:rPr lang="en-US" sz="800">
                <a:solidFill>
                  <a:srgbClr val="000000"/>
                </a:solidFill>
              </a:rPr>
              <a:t>:</a:t>
            </a:r>
            <a:r>
              <a:rPr lang="en-US" sz="800"/>
              <a:t> Edge and Line Detection</a:t>
            </a:r>
            <a:endParaRPr sz="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EE20-7C58-A51D-6C37-1F24C366E9DB}"/>
              </a:ext>
            </a:extLst>
          </p:cNvPr>
          <p:cNvSpPr>
            <a:spLocks noGrp="1"/>
          </p:cNvSpPr>
          <p:nvPr>
            <p:ph type="title"/>
          </p:nvPr>
        </p:nvSpPr>
        <p:spPr/>
        <p:txBody>
          <a:bodyPr/>
          <a:lstStyle/>
          <a:p>
            <a:r>
              <a:rPr lang="en-US" b="1" dirty="0"/>
              <a:t>Edge Detection Approach</a:t>
            </a:r>
          </a:p>
        </p:txBody>
      </p:sp>
      <p:sp>
        <p:nvSpPr>
          <p:cNvPr id="3" name="Slide Number Placeholder 2">
            <a:extLst>
              <a:ext uri="{FF2B5EF4-FFF2-40B4-BE49-F238E27FC236}">
                <a16:creationId xmlns:a16="http://schemas.microsoft.com/office/drawing/2014/main" id="{1CF62DBA-D619-22B9-6CBE-AD72F357C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E27C3E74-421E-2E11-6B3D-A3AA4649B2CF}"/>
              </a:ext>
            </a:extLst>
          </p:cNvPr>
          <p:cNvGraphicFramePr>
            <a:graphicFrameLocks noGrp="1"/>
          </p:cNvGraphicFramePr>
          <p:nvPr>
            <p:extLst>
              <p:ext uri="{D42A27DB-BD31-4B8C-83A1-F6EECF244321}">
                <p14:modId xmlns:p14="http://schemas.microsoft.com/office/powerpoint/2010/main" val="2888437288"/>
              </p:ext>
            </p:extLst>
          </p:nvPr>
        </p:nvGraphicFramePr>
        <p:xfrm>
          <a:off x="838200" y="2090507"/>
          <a:ext cx="6790055" cy="1219200"/>
        </p:xfrm>
        <a:graphic>
          <a:graphicData uri="http://schemas.openxmlformats.org/drawingml/2006/table">
            <a:tbl>
              <a:tblPr/>
              <a:tblGrid>
                <a:gridCol w="1532255">
                  <a:extLst>
                    <a:ext uri="{9D8B030D-6E8A-4147-A177-3AD203B41FA5}">
                      <a16:colId xmlns:a16="http://schemas.microsoft.com/office/drawing/2014/main" val="378582866"/>
                    </a:ext>
                  </a:extLst>
                </a:gridCol>
                <a:gridCol w="5257800">
                  <a:extLst>
                    <a:ext uri="{9D8B030D-6E8A-4147-A177-3AD203B41FA5}">
                      <a16:colId xmlns:a16="http://schemas.microsoft.com/office/drawing/2014/main" val="1561315532"/>
                    </a:ext>
                  </a:extLst>
                </a:gridCol>
              </a:tblGrid>
              <a:tr h="0">
                <a:tc>
                  <a:txBody>
                    <a:bodyPr/>
                    <a:lstStyle/>
                    <a:p>
                      <a:r>
                        <a:rPr lang="en-US" b="1"/>
                        <a:t>Category</a:t>
                      </a:r>
                    </a:p>
                  </a:txBody>
                  <a:tcPr anchor="ctr">
                    <a:lnL>
                      <a:noFill/>
                    </a:lnL>
                    <a:lnR>
                      <a:noFill/>
                    </a:lnR>
                    <a:lnT>
                      <a:noFill/>
                    </a:lnT>
                    <a:lnB>
                      <a:noFill/>
                    </a:lnB>
                    <a:noFill/>
                  </a:tcPr>
                </a:tc>
                <a:tc>
                  <a:txBody>
                    <a:bodyPr/>
                    <a:lstStyle/>
                    <a:p>
                      <a:r>
                        <a:rPr lang="en-US" b="1" dirty="0"/>
                        <a:t>Description</a:t>
                      </a:r>
                    </a:p>
                  </a:txBody>
                  <a:tcPr anchor="ctr">
                    <a:lnL>
                      <a:noFill/>
                    </a:lnL>
                    <a:lnR>
                      <a:noFill/>
                    </a:lnR>
                    <a:lnT>
                      <a:noFill/>
                    </a:lnT>
                    <a:lnB>
                      <a:noFill/>
                    </a:lnB>
                    <a:noFill/>
                  </a:tcPr>
                </a:tc>
                <a:extLst>
                  <a:ext uri="{0D108BD9-81ED-4DB2-BD59-A6C34878D82A}">
                    <a16:rowId xmlns:a16="http://schemas.microsoft.com/office/drawing/2014/main" val="2644379965"/>
                  </a:ext>
                </a:extLst>
              </a:tr>
              <a:tr h="0">
                <a:tc>
                  <a:txBody>
                    <a:bodyPr/>
                    <a:lstStyle/>
                    <a:p>
                      <a:r>
                        <a:rPr lang="en-US"/>
                        <a:t>Gradient-based</a:t>
                      </a:r>
                    </a:p>
                  </a:txBody>
                  <a:tcPr anchor="ctr">
                    <a:lnL>
                      <a:noFill/>
                    </a:lnL>
                    <a:lnR>
                      <a:noFill/>
                    </a:lnR>
                    <a:lnT>
                      <a:noFill/>
                    </a:lnT>
                    <a:lnB>
                      <a:noFill/>
                    </a:lnB>
                    <a:noFill/>
                  </a:tcPr>
                </a:tc>
                <a:tc>
                  <a:txBody>
                    <a:bodyPr/>
                    <a:lstStyle/>
                    <a:p>
                      <a:r>
                        <a:rPr lang="en-US"/>
                        <a:t>Detect edges by checking sharp intensity change</a:t>
                      </a:r>
                    </a:p>
                  </a:txBody>
                  <a:tcPr anchor="ctr">
                    <a:lnL>
                      <a:noFill/>
                    </a:lnL>
                    <a:lnR>
                      <a:noFill/>
                    </a:lnR>
                    <a:lnT>
                      <a:noFill/>
                    </a:lnT>
                    <a:lnB>
                      <a:noFill/>
                    </a:lnB>
                    <a:noFill/>
                  </a:tcPr>
                </a:tc>
                <a:extLst>
                  <a:ext uri="{0D108BD9-81ED-4DB2-BD59-A6C34878D82A}">
                    <a16:rowId xmlns:a16="http://schemas.microsoft.com/office/drawing/2014/main" val="411817800"/>
                  </a:ext>
                </a:extLst>
              </a:tr>
              <a:tr h="0">
                <a:tc>
                  <a:txBody>
                    <a:bodyPr/>
                    <a:lstStyle/>
                    <a:p>
                      <a:r>
                        <a:rPr lang="en-US" dirty="0"/>
                        <a:t>Laplacian-based</a:t>
                      </a:r>
                    </a:p>
                  </a:txBody>
                  <a:tcPr anchor="ctr">
                    <a:lnL>
                      <a:noFill/>
                    </a:lnL>
                    <a:lnR>
                      <a:noFill/>
                    </a:lnR>
                    <a:lnT>
                      <a:noFill/>
                    </a:lnT>
                    <a:lnB>
                      <a:noFill/>
                    </a:lnB>
                    <a:noFill/>
                  </a:tcPr>
                </a:tc>
                <a:tc>
                  <a:txBody>
                    <a:bodyPr/>
                    <a:lstStyle/>
                    <a:p>
                      <a:r>
                        <a:rPr lang="en-US"/>
                        <a:t>Uses second derivative for sharper detection</a:t>
                      </a:r>
                    </a:p>
                  </a:txBody>
                  <a:tcPr anchor="ctr">
                    <a:lnL>
                      <a:noFill/>
                    </a:lnL>
                    <a:lnR>
                      <a:noFill/>
                    </a:lnR>
                    <a:lnT>
                      <a:noFill/>
                    </a:lnT>
                    <a:lnB>
                      <a:noFill/>
                    </a:lnB>
                    <a:noFill/>
                  </a:tcPr>
                </a:tc>
                <a:extLst>
                  <a:ext uri="{0D108BD9-81ED-4DB2-BD59-A6C34878D82A}">
                    <a16:rowId xmlns:a16="http://schemas.microsoft.com/office/drawing/2014/main" val="2915655735"/>
                  </a:ext>
                </a:extLst>
              </a:tr>
              <a:tr h="0">
                <a:tc>
                  <a:txBody>
                    <a:bodyPr/>
                    <a:lstStyle/>
                    <a:p>
                      <a:r>
                        <a:rPr lang="en-US"/>
                        <a:t>Model-based</a:t>
                      </a:r>
                    </a:p>
                  </a:txBody>
                  <a:tcPr anchor="ctr">
                    <a:lnL>
                      <a:noFill/>
                    </a:lnL>
                    <a:lnR>
                      <a:noFill/>
                    </a:lnR>
                    <a:lnT>
                      <a:noFill/>
                    </a:lnT>
                    <a:lnB>
                      <a:noFill/>
                    </a:lnB>
                    <a:noFill/>
                  </a:tcPr>
                </a:tc>
                <a:tc>
                  <a:txBody>
                    <a:bodyPr/>
                    <a:lstStyle/>
                    <a:p>
                      <a:r>
                        <a:rPr lang="en-US" dirty="0"/>
                        <a:t>Fit lines or curves through edge data</a:t>
                      </a:r>
                    </a:p>
                  </a:txBody>
                  <a:tcPr anchor="ctr">
                    <a:lnL>
                      <a:noFill/>
                    </a:lnL>
                    <a:lnR>
                      <a:noFill/>
                    </a:lnR>
                    <a:lnT>
                      <a:noFill/>
                    </a:lnT>
                    <a:lnB>
                      <a:noFill/>
                    </a:lnB>
                    <a:noFill/>
                  </a:tcPr>
                </a:tc>
                <a:extLst>
                  <a:ext uri="{0D108BD9-81ED-4DB2-BD59-A6C34878D82A}">
                    <a16:rowId xmlns:a16="http://schemas.microsoft.com/office/drawing/2014/main" val="2453902349"/>
                  </a:ext>
                </a:extLst>
              </a:tr>
            </a:tbl>
          </a:graphicData>
        </a:graphic>
      </p:graphicFrame>
    </p:spTree>
    <p:extLst>
      <p:ext uri="{BB962C8B-B14F-4D97-AF65-F5344CB8AC3E}">
        <p14:creationId xmlns:p14="http://schemas.microsoft.com/office/powerpoint/2010/main" val="219247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6294-30C6-BDCE-5275-5B86BDFA2132}"/>
              </a:ext>
            </a:extLst>
          </p:cNvPr>
          <p:cNvSpPr>
            <a:spLocks noGrp="1"/>
          </p:cNvSpPr>
          <p:nvPr>
            <p:ph type="title"/>
          </p:nvPr>
        </p:nvSpPr>
        <p:spPr/>
        <p:txBody>
          <a:bodyPr/>
          <a:lstStyle/>
          <a:p>
            <a:r>
              <a:rPr lang="en-US" dirty="0"/>
              <a:t>What is Gradient in Image processing ?</a:t>
            </a:r>
          </a:p>
        </p:txBody>
      </p:sp>
      <p:sp>
        <p:nvSpPr>
          <p:cNvPr id="3" name="Slide Number Placeholder 2">
            <a:extLst>
              <a:ext uri="{FF2B5EF4-FFF2-40B4-BE49-F238E27FC236}">
                <a16:creationId xmlns:a16="http://schemas.microsoft.com/office/drawing/2014/main" id="{A9F85B28-C073-0B3B-57DC-02AFDF3BD2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365764A1-CAA4-A770-0221-C22C8E4C384F}"/>
              </a:ext>
            </a:extLst>
          </p:cNvPr>
          <p:cNvSpPr>
            <a:spLocks noGrp="1"/>
          </p:cNvSpPr>
          <p:nvPr>
            <p:ph type="body" idx="1"/>
          </p:nvPr>
        </p:nvSpPr>
        <p:spPr/>
        <p:txBody>
          <a:bodyPr>
            <a:normAutofit/>
          </a:bodyPr>
          <a:lstStyle/>
          <a:p>
            <a:pPr marL="50800" indent="0">
              <a:buNone/>
            </a:pPr>
            <a:r>
              <a:rPr lang="en-US" dirty="0"/>
              <a:t>A gradient in an image tells us how much the intensity (brightness) is changing and in which direction it is changing.</a:t>
            </a:r>
          </a:p>
          <a:p>
            <a:pPr marL="50800" indent="0">
              <a:buNone/>
            </a:pPr>
            <a:r>
              <a:rPr lang="en-US" dirty="0"/>
              <a:t>If you think of an image as a landscape, the gradient shows how steep the hill is at any point and which way is uphill.</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p:txBody>
      </p:sp>
      <p:pic>
        <p:nvPicPr>
          <p:cNvPr id="9" name="Picture 8">
            <a:extLst>
              <a:ext uri="{FF2B5EF4-FFF2-40B4-BE49-F238E27FC236}">
                <a16:creationId xmlns:a16="http://schemas.microsoft.com/office/drawing/2014/main" id="{FB9B906B-7E8E-7DC9-57E0-693517BFBF79}"/>
              </a:ext>
            </a:extLst>
          </p:cNvPr>
          <p:cNvPicPr>
            <a:picLocks noChangeAspect="1"/>
          </p:cNvPicPr>
          <p:nvPr/>
        </p:nvPicPr>
        <p:blipFill>
          <a:blip r:embed="rId2"/>
          <a:stretch>
            <a:fillRect/>
          </a:stretch>
        </p:blipFill>
        <p:spPr>
          <a:xfrm>
            <a:off x="774929" y="3748561"/>
            <a:ext cx="5163271" cy="2953162"/>
          </a:xfrm>
          <a:prstGeom prst="rect">
            <a:avLst/>
          </a:prstGeom>
        </p:spPr>
      </p:pic>
    </p:spTree>
    <p:extLst>
      <p:ext uri="{BB962C8B-B14F-4D97-AF65-F5344CB8AC3E}">
        <p14:creationId xmlns:p14="http://schemas.microsoft.com/office/powerpoint/2010/main" val="671507844"/>
      </p:ext>
    </p:extLst>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1838</TotalTime>
  <Words>2311</Words>
  <Application>Microsoft Office PowerPoint</Application>
  <PresentationFormat>Widescreen</PresentationFormat>
  <Paragraphs>327</Paragraphs>
  <Slides>44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vt:lpstr>
      <vt:lpstr>Proxima Nova</vt:lpstr>
      <vt:lpstr>Arial Unicode MS</vt:lpstr>
      <vt:lpstr>Office Theme</vt:lpstr>
      <vt:lpstr>Aakash Goel https://www.linkedin.com/in/goelaakash123/</vt:lpstr>
      <vt:lpstr> Topics</vt:lpstr>
      <vt:lpstr>What is an Edge ?</vt:lpstr>
      <vt:lpstr>Edge Detection</vt:lpstr>
      <vt:lpstr>Edge Profiles</vt:lpstr>
      <vt:lpstr>Edge Profiles</vt:lpstr>
      <vt:lpstr>Example</vt:lpstr>
      <vt:lpstr>Edge Detection Approach</vt:lpstr>
      <vt:lpstr>What is Gradient in Image processing ?</vt:lpstr>
      <vt:lpstr>Example (1D) - Gradient</vt:lpstr>
      <vt:lpstr>Example (2D) - Gradient</vt:lpstr>
      <vt:lpstr>Example (2D) - Gradient</vt:lpstr>
      <vt:lpstr>PowerPoint Presentation</vt:lpstr>
      <vt:lpstr>Using Sobel Operator (More Stable than Simple Difference)</vt:lpstr>
      <vt:lpstr>EXAMPLE – Naive Gradient Vs. Sobel</vt:lpstr>
      <vt:lpstr>EXAMPLE – Naive Gradient Vs. Sobel</vt:lpstr>
      <vt:lpstr>EXAMPLE – Naive Gradient Vs. Sobel</vt:lpstr>
      <vt:lpstr>Prewitt kernels</vt:lpstr>
      <vt:lpstr>Kirsch Compass Kernels</vt:lpstr>
      <vt:lpstr>Kirsch Compass Kernels</vt:lpstr>
      <vt:lpstr>Canny Edge Detection</vt:lpstr>
      <vt:lpstr>Line Fitting</vt:lpstr>
      <vt:lpstr>Why Do We Need It?</vt:lpstr>
      <vt:lpstr>Difficulty in Line Fitting</vt:lpstr>
      <vt:lpstr>Types of Line Fitting Methods</vt:lpstr>
      <vt:lpstr>Intuition Behind Hough Transform for Line Fitting</vt:lpstr>
      <vt:lpstr>Step 0: Edge Image (Input)</vt:lpstr>
      <vt:lpstr>Step 1: Parametrize a Line</vt:lpstr>
      <vt:lpstr>Step 2: Compute ρ for all Edge Points</vt:lpstr>
      <vt:lpstr>Step 4: Back to Image Space</vt:lpstr>
      <vt:lpstr>Role of Voting in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Hough Transform for Line Fitting</vt:lpstr>
      <vt:lpstr>Polar Representation of Lines</vt:lpstr>
      <vt:lpstr>Alternate formulation using Polar Representation of Lines</vt:lpstr>
      <vt:lpstr>Alternate formulation using Polar Representation of Lines</vt:lpstr>
      <vt:lpstr>Examples - Hough Transform</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Vimal S P</dc:creator>
  <cp:lastModifiedBy>Aakash Goel (MSTIC DS&amp;AI)</cp:lastModifiedBy>
  <cp:revision>23</cp:revision>
  <dcterms:created xsi:type="dcterms:W3CDTF">2023-01-18T09:26:06Z</dcterms:created>
  <dcterms:modified xsi:type="dcterms:W3CDTF">2025-06-01T07:57:43Z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